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1" r:id="rId1"/>
    <p:sldMasterId id="2147483873" r:id="rId2"/>
  </p:sldMasterIdLst>
  <p:notesMasterIdLst>
    <p:notesMasterId r:id="rId27"/>
  </p:notesMasterIdLst>
  <p:handoutMasterIdLst>
    <p:handoutMasterId r:id="rId28"/>
  </p:handoutMasterIdLst>
  <p:sldIdLst>
    <p:sldId id="289" r:id="rId3"/>
    <p:sldId id="290" r:id="rId4"/>
    <p:sldId id="291" r:id="rId5"/>
    <p:sldId id="292" r:id="rId6"/>
    <p:sldId id="293" r:id="rId7"/>
    <p:sldId id="295" r:id="rId8"/>
    <p:sldId id="294"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64" userDrawn="1">
          <p15:clr>
            <a:srgbClr val="A4A3A4"/>
          </p15:clr>
        </p15:guide>
        <p15:guide id="2" orient="horz" pos="696" userDrawn="1">
          <p15:clr>
            <a:srgbClr val="A4A3A4"/>
          </p15:clr>
        </p15:guide>
        <p15:guide id="3" pos="6336" userDrawn="1">
          <p15:clr>
            <a:srgbClr val="A4A3A4"/>
          </p15:clr>
        </p15:guide>
        <p15:guide id="4" orient="horz" pos="27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0" d="100"/>
          <a:sy n="60" d="100"/>
        </p:scale>
        <p:origin x="840" y="48"/>
      </p:cViewPr>
      <p:guideLst>
        <p:guide orient="horz" pos="2664"/>
        <p:guide orient="horz" pos="696"/>
        <p:guide pos="6336"/>
        <p:guide orient="horz" pos="276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_rels/data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D12972B-7F23-411C-B6C1-5A3AF04D991E}" type="doc">
      <dgm:prSet loTypeId="urn:microsoft.com/office/officeart/2008/layout/VerticalCurvedList" loCatId="list" qsTypeId="urn:microsoft.com/office/officeart/2005/8/quickstyle/simple2" qsCatId="simple" csTypeId="urn:microsoft.com/office/officeart/2005/8/colors/accent1_2" csCatId="accent1" phldr="1"/>
      <dgm:spPr/>
      <dgm:t>
        <a:bodyPr/>
        <a:lstStyle/>
        <a:p>
          <a:endParaRPr lang="en-US"/>
        </a:p>
      </dgm:t>
    </dgm:pt>
    <dgm:pt modelId="{3F7BFB60-4F89-41AE-A168-13471DDAC7F3}">
      <dgm:prSet phldrT="[Text]"/>
      <dgm:spPr/>
      <dgm:t>
        <a:bodyPr/>
        <a:lstStyle/>
        <a:p>
          <a:r>
            <a:rPr lang="fa-IR" b="1" dirty="0">
              <a:latin typeface="Arial" panose="020B0604020202020204" pitchFamily="34" charset="0"/>
              <a:cs typeface="Arial" panose="020B0604020202020204" pitchFamily="34" charset="0"/>
            </a:rPr>
            <a:t>1. مقدمه</a:t>
          </a:r>
          <a:endParaRPr lang="en-US" dirty="0">
            <a:latin typeface="Arial" panose="020B0604020202020204" pitchFamily="34" charset="0"/>
            <a:cs typeface="Arial" panose="020B0604020202020204" pitchFamily="34" charset="0"/>
          </a:endParaRPr>
        </a:p>
      </dgm:t>
    </dgm:pt>
    <dgm:pt modelId="{9D30CA92-E9A2-4942-86D7-9CE78FB48C52}" type="parTrans" cxnId="{492FDBD5-0E39-4587-BDEC-DC0F400A0BC9}">
      <dgm:prSet/>
      <dgm:spPr/>
      <dgm:t>
        <a:bodyPr/>
        <a:lstStyle/>
        <a:p>
          <a:endParaRPr lang="en-US"/>
        </a:p>
      </dgm:t>
    </dgm:pt>
    <dgm:pt modelId="{334F9D86-04D1-476E-AA8C-646BE347343C}" type="sibTrans" cxnId="{492FDBD5-0E39-4587-BDEC-DC0F400A0BC9}">
      <dgm:prSet/>
      <dgm:spPr/>
      <dgm:t>
        <a:bodyPr/>
        <a:lstStyle/>
        <a:p>
          <a:endParaRPr lang="en-US"/>
        </a:p>
      </dgm:t>
    </dgm:pt>
    <dgm:pt modelId="{B5711B6D-A3FF-4314-861D-319280B73C32}">
      <dgm:prSet phldrT="[Text]"/>
      <dgm:spPr/>
      <dgm:t>
        <a:bodyPr/>
        <a:lstStyle/>
        <a:p>
          <a:pPr rtl="1"/>
          <a:r>
            <a:rPr lang="fa-IR" b="1" dirty="0">
              <a:latin typeface="Arial" panose="020B0604020202020204" pitchFamily="34" charset="0"/>
              <a:cs typeface="Arial" panose="020B0604020202020204" pitchFamily="34" charset="0"/>
            </a:rPr>
            <a:t>2. آشنایی با تعاریف</a:t>
          </a:r>
          <a:endParaRPr lang="en-US" dirty="0">
            <a:latin typeface="Arial" panose="020B0604020202020204" pitchFamily="34" charset="0"/>
            <a:cs typeface="Arial" panose="020B0604020202020204" pitchFamily="34" charset="0"/>
          </a:endParaRPr>
        </a:p>
      </dgm:t>
    </dgm:pt>
    <dgm:pt modelId="{BC194571-84C9-4D4A-A7EF-F88F987CD97C}" type="parTrans" cxnId="{8C65816C-13E4-45A4-B8DA-9FD7B3E1493D}">
      <dgm:prSet/>
      <dgm:spPr/>
      <dgm:t>
        <a:bodyPr/>
        <a:lstStyle/>
        <a:p>
          <a:endParaRPr lang="en-US"/>
        </a:p>
      </dgm:t>
    </dgm:pt>
    <dgm:pt modelId="{D83B3355-A605-4640-A57D-F91CBD257610}" type="sibTrans" cxnId="{8C65816C-13E4-45A4-B8DA-9FD7B3E1493D}">
      <dgm:prSet/>
      <dgm:spPr/>
      <dgm:t>
        <a:bodyPr/>
        <a:lstStyle/>
        <a:p>
          <a:endParaRPr lang="en-US"/>
        </a:p>
      </dgm:t>
    </dgm:pt>
    <dgm:pt modelId="{454D7C40-2A0F-42DD-8882-4FB5F6DCE577}">
      <dgm:prSet phldrT="[Text]"/>
      <dgm:spPr/>
      <dgm:t>
        <a:bodyPr/>
        <a:lstStyle/>
        <a:p>
          <a:pPr rtl="1"/>
          <a:r>
            <a:rPr lang="fa-IR" b="1" dirty="0">
              <a:latin typeface="Arial" panose="020B0604020202020204" pitchFamily="34" charset="0"/>
              <a:cs typeface="Arial" panose="020B0604020202020204" pitchFamily="34" charset="0"/>
            </a:rPr>
            <a:t>3. اهمیت تقسیم بندی خودکار تصاویر</a:t>
          </a:r>
          <a:endParaRPr lang="en-US" dirty="0">
            <a:latin typeface="Arial" panose="020B0604020202020204" pitchFamily="34" charset="0"/>
            <a:cs typeface="Arial" panose="020B0604020202020204" pitchFamily="34" charset="0"/>
          </a:endParaRPr>
        </a:p>
      </dgm:t>
    </dgm:pt>
    <dgm:pt modelId="{6355D85A-3765-4AB7-900D-ABAE1CEEA484}" type="parTrans" cxnId="{794D5B69-83CD-46F4-9403-345D526C3AE9}">
      <dgm:prSet/>
      <dgm:spPr/>
      <dgm:t>
        <a:bodyPr/>
        <a:lstStyle/>
        <a:p>
          <a:endParaRPr lang="en-US"/>
        </a:p>
      </dgm:t>
    </dgm:pt>
    <dgm:pt modelId="{172847C8-D36B-4ADA-93D8-BBBB0120C18D}" type="sibTrans" cxnId="{794D5B69-83CD-46F4-9403-345D526C3AE9}">
      <dgm:prSet/>
      <dgm:spPr/>
      <dgm:t>
        <a:bodyPr/>
        <a:lstStyle/>
        <a:p>
          <a:endParaRPr lang="en-US"/>
        </a:p>
      </dgm:t>
    </dgm:pt>
    <dgm:pt modelId="{EA591295-E3F1-4BA2-99C9-DC1E549051DB}">
      <dgm:prSet/>
      <dgm:spPr/>
      <dgm:t>
        <a:bodyPr/>
        <a:lstStyle/>
        <a:p>
          <a:r>
            <a:rPr lang="fa-IR" b="1" dirty="0">
              <a:latin typeface="Arial" panose="020B0604020202020204" pitchFamily="34" charset="0"/>
              <a:cs typeface="Arial" panose="020B0604020202020204" pitchFamily="34" charset="0"/>
            </a:rPr>
            <a:t>4. روش های موجود</a:t>
          </a:r>
          <a:endParaRPr lang="en-US" b="1" dirty="0">
            <a:latin typeface="Arial" panose="020B0604020202020204" pitchFamily="34" charset="0"/>
            <a:cs typeface="Arial" panose="020B0604020202020204" pitchFamily="34" charset="0"/>
          </a:endParaRPr>
        </a:p>
      </dgm:t>
    </dgm:pt>
    <dgm:pt modelId="{5C31C194-C4AB-4530-A5B1-60C6100C89FC}" type="parTrans" cxnId="{5AE5B232-1120-4A57-A35B-BECE589A5080}">
      <dgm:prSet/>
      <dgm:spPr/>
      <dgm:t>
        <a:bodyPr/>
        <a:lstStyle/>
        <a:p>
          <a:endParaRPr lang="en-US"/>
        </a:p>
      </dgm:t>
    </dgm:pt>
    <dgm:pt modelId="{77676E91-FDC1-4B89-A391-D1DDBE0F4645}" type="sibTrans" cxnId="{5AE5B232-1120-4A57-A35B-BECE589A5080}">
      <dgm:prSet/>
      <dgm:spPr/>
      <dgm:t>
        <a:bodyPr/>
        <a:lstStyle/>
        <a:p>
          <a:endParaRPr lang="en-US"/>
        </a:p>
      </dgm:t>
    </dgm:pt>
    <dgm:pt modelId="{2C086AD5-69B7-4C0F-81B6-203D165EFAC8}">
      <dgm:prSet/>
      <dgm:spPr/>
      <dgm:t>
        <a:bodyPr/>
        <a:lstStyle/>
        <a:p>
          <a:r>
            <a:rPr lang="fa-IR" b="1" dirty="0">
              <a:latin typeface="Arial" panose="020B0604020202020204" pitchFamily="34" charset="0"/>
              <a:cs typeface="Arial" panose="020B0604020202020204" pitchFamily="34" charset="0"/>
            </a:rPr>
            <a:t>5. چالش های موجود</a:t>
          </a:r>
          <a:endParaRPr lang="en-US" b="1" dirty="0">
            <a:latin typeface="Arial" panose="020B0604020202020204" pitchFamily="34" charset="0"/>
            <a:cs typeface="Arial" panose="020B0604020202020204" pitchFamily="34" charset="0"/>
          </a:endParaRPr>
        </a:p>
      </dgm:t>
    </dgm:pt>
    <dgm:pt modelId="{AE716746-7031-4D43-89EE-C2BB221F7E0F}" type="parTrans" cxnId="{5FFFD63D-1DD1-40BF-9BB0-65BB4ABAEFF6}">
      <dgm:prSet/>
      <dgm:spPr/>
      <dgm:t>
        <a:bodyPr/>
        <a:lstStyle/>
        <a:p>
          <a:endParaRPr lang="en-US"/>
        </a:p>
      </dgm:t>
    </dgm:pt>
    <dgm:pt modelId="{095FA510-319E-46EA-B49A-9FA420DAA264}" type="sibTrans" cxnId="{5FFFD63D-1DD1-40BF-9BB0-65BB4ABAEFF6}">
      <dgm:prSet/>
      <dgm:spPr/>
      <dgm:t>
        <a:bodyPr/>
        <a:lstStyle/>
        <a:p>
          <a:endParaRPr lang="en-US"/>
        </a:p>
      </dgm:t>
    </dgm:pt>
    <dgm:pt modelId="{880AF534-9D97-4238-97EE-8A977B7982EA}">
      <dgm:prSet/>
      <dgm:spPr/>
      <dgm:t>
        <a:bodyPr/>
        <a:lstStyle/>
        <a:p>
          <a:r>
            <a:rPr lang="fa-IR" b="1" dirty="0">
              <a:latin typeface="Arial" panose="020B0604020202020204" pitchFamily="34" charset="0"/>
              <a:cs typeface="Arial" panose="020B0604020202020204" pitchFamily="34" charset="0"/>
            </a:rPr>
            <a:t>6. نتیجه گیری</a:t>
          </a:r>
          <a:endParaRPr lang="en-US" b="1" dirty="0">
            <a:latin typeface="Arial" panose="020B0604020202020204" pitchFamily="34" charset="0"/>
            <a:cs typeface="Arial" panose="020B0604020202020204" pitchFamily="34" charset="0"/>
          </a:endParaRPr>
        </a:p>
      </dgm:t>
    </dgm:pt>
    <dgm:pt modelId="{0723754F-C607-451E-91D0-5ECFF5FD5F01}" type="parTrans" cxnId="{B79DD343-F90F-4500-B2AF-62F962C5572D}">
      <dgm:prSet/>
      <dgm:spPr/>
      <dgm:t>
        <a:bodyPr/>
        <a:lstStyle/>
        <a:p>
          <a:endParaRPr lang="en-US"/>
        </a:p>
      </dgm:t>
    </dgm:pt>
    <dgm:pt modelId="{61A7DC35-758D-4ABF-BBED-7793C904B295}" type="sibTrans" cxnId="{B79DD343-F90F-4500-B2AF-62F962C5572D}">
      <dgm:prSet/>
      <dgm:spPr/>
      <dgm:t>
        <a:bodyPr/>
        <a:lstStyle/>
        <a:p>
          <a:endParaRPr lang="en-US"/>
        </a:p>
      </dgm:t>
    </dgm:pt>
    <dgm:pt modelId="{EFAAC9B8-97C1-4459-823F-9ED635388C6D}">
      <dgm:prSet/>
      <dgm:spPr/>
      <dgm:t>
        <a:bodyPr/>
        <a:lstStyle/>
        <a:p>
          <a:r>
            <a:rPr lang="fa-IR" b="1" dirty="0">
              <a:latin typeface="Arial" panose="020B0604020202020204" pitchFamily="34" charset="0"/>
              <a:cs typeface="Arial" panose="020B0604020202020204" pitchFamily="34" charset="0"/>
            </a:rPr>
            <a:t>7. مراجع</a:t>
          </a:r>
          <a:endParaRPr lang="en-US" b="1" dirty="0">
            <a:latin typeface="Arial" panose="020B0604020202020204" pitchFamily="34" charset="0"/>
            <a:cs typeface="Arial" panose="020B0604020202020204" pitchFamily="34" charset="0"/>
          </a:endParaRPr>
        </a:p>
      </dgm:t>
    </dgm:pt>
    <dgm:pt modelId="{EA895F00-B221-4E5A-9066-1C9ECC149A28}" type="parTrans" cxnId="{7DBD9041-A3D4-4860-88B7-368CF630D34C}">
      <dgm:prSet/>
      <dgm:spPr/>
      <dgm:t>
        <a:bodyPr/>
        <a:lstStyle/>
        <a:p>
          <a:endParaRPr lang="en-US"/>
        </a:p>
      </dgm:t>
    </dgm:pt>
    <dgm:pt modelId="{35368C8F-7239-43E1-967B-A28FF5799AE1}" type="sibTrans" cxnId="{7DBD9041-A3D4-4860-88B7-368CF630D34C}">
      <dgm:prSet/>
      <dgm:spPr/>
      <dgm:t>
        <a:bodyPr/>
        <a:lstStyle/>
        <a:p>
          <a:endParaRPr lang="en-US"/>
        </a:p>
      </dgm:t>
    </dgm:pt>
    <dgm:pt modelId="{09F0EC2E-360E-4AB4-9402-AA76FE028510}" type="pres">
      <dgm:prSet presAssocID="{ED12972B-7F23-411C-B6C1-5A3AF04D991E}" presName="Name0" presStyleCnt="0">
        <dgm:presLayoutVars>
          <dgm:chMax val="7"/>
          <dgm:chPref val="7"/>
          <dgm:dir val="rev"/>
        </dgm:presLayoutVars>
      </dgm:prSet>
      <dgm:spPr/>
    </dgm:pt>
    <dgm:pt modelId="{22AA2F09-D7B4-4439-954A-A9F7A5E81A1F}" type="pres">
      <dgm:prSet presAssocID="{ED12972B-7F23-411C-B6C1-5A3AF04D991E}" presName="Name1" presStyleCnt="0"/>
      <dgm:spPr/>
    </dgm:pt>
    <dgm:pt modelId="{67B40C60-CBA8-4613-9D09-5D8A83F93436}" type="pres">
      <dgm:prSet presAssocID="{ED12972B-7F23-411C-B6C1-5A3AF04D991E}" presName="cycle" presStyleCnt="0"/>
      <dgm:spPr/>
    </dgm:pt>
    <dgm:pt modelId="{9A21655A-B9B5-4466-813E-D1C4AA2D6EA5}" type="pres">
      <dgm:prSet presAssocID="{ED12972B-7F23-411C-B6C1-5A3AF04D991E}" presName="srcNode" presStyleLbl="node1" presStyleIdx="0" presStyleCnt="7"/>
      <dgm:spPr/>
    </dgm:pt>
    <dgm:pt modelId="{0B5AD09A-F4BD-4D6B-8F8F-98B9ACB6D905}" type="pres">
      <dgm:prSet presAssocID="{ED12972B-7F23-411C-B6C1-5A3AF04D991E}" presName="conn" presStyleLbl="parChTrans1D2" presStyleIdx="0" presStyleCnt="1"/>
      <dgm:spPr/>
    </dgm:pt>
    <dgm:pt modelId="{308473AF-5BF1-4292-8DEF-237E5685B187}" type="pres">
      <dgm:prSet presAssocID="{ED12972B-7F23-411C-B6C1-5A3AF04D991E}" presName="extraNode" presStyleLbl="node1" presStyleIdx="0" presStyleCnt="7"/>
      <dgm:spPr/>
    </dgm:pt>
    <dgm:pt modelId="{82C58186-6CB9-47CE-AD89-5DACD7338EE5}" type="pres">
      <dgm:prSet presAssocID="{ED12972B-7F23-411C-B6C1-5A3AF04D991E}" presName="dstNode" presStyleLbl="node1" presStyleIdx="0" presStyleCnt="7"/>
      <dgm:spPr/>
    </dgm:pt>
    <dgm:pt modelId="{35517629-07A7-490F-B20C-36E77201FA4A}" type="pres">
      <dgm:prSet presAssocID="{3F7BFB60-4F89-41AE-A168-13471DDAC7F3}" presName="text_1" presStyleLbl="node1" presStyleIdx="0" presStyleCnt="7">
        <dgm:presLayoutVars>
          <dgm:bulletEnabled val="1"/>
        </dgm:presLayoutVars>
      </dgm:prSet>
      <dgm:spPr/>
    </dgm:pt>
    <dgm:pt modelId="{4F99495C-5B3E-4FAA-A5ED-3205BD6FF181}" type="pres">
      <dgm:prSet presAssocID="{3F7BFB60-4F89-41AE-A168-13471DDAC7F3}" presName="accent_1" presStyleCnt="0"/>
      <dgm:spPr/>
    </dgm:pt>
    <dgm:pt modelId="{7DF8D33D-124D-410E-8F6F-074E9F254C8C}" type="pres">
      <dgm:prSet presAssocID="{3F7BFB60-4F89-41AE-A168-13471DDAC7F3}" presName="accentRepeatNode" presStyleLbl="solidFgAcc1" presStyleIdx="0" presStyleCnt="7"/>
      <dgm:spPr/>
    </dgm:pt>
    <dgm:pt modelId="{A2080D87-A210-40F7-91CF-001ADE32A51E}" type="pres">
      <dgm:prSet presAssocID="{B5711B6D-A3FF-4314-861D-319280B73C32}" presName="text_2" presStyleLbl="node1" presStyleIdx="1" presStyleCnt="7">
        <dgm:presLayoutVars>
          <dgm:bulletEnabled val="1"/>
        </dgm:presLayoutVars>
      </dgm:prSet>
      <dgm:spPr/>
    </dgm:pt>
    <dgm:pt modelId="{E5A9E8E1-4A86-4C1B-A6C2-2384F3AC4AE6}" type="pres">
      <dgm:prSet presAssocID="{B5711B6D-A3FF-4314-861D-319280B73C32}" presName="accent_2" presStyleCnt="0"/>
      <dgm:spPr/>
    </dgm:pt>
    <dgm:pt modelId="{90ADC377-298D-4DD2-B196-D9C221D28E60}" type="pres">
      <dgm:prSet presAssocID="{B5711B6D-A3FF-4314-861D-319280B73C32}" presName="accentRepeatNode" presStyleLbl="solidFgAcc1" presStyleIdx="1" presStyleCnt="7"/>
      <dgm:spPr/>
    </dgm:pt>
    <dgm:pt modelId="{C55DA27A-1ACB-45B4-B726-51EFD85488D0}" type="pres">
      <dgm:prSet presAssocID="{454D7C40-2A0F-42DD-8882-4FB5F6DCE577}" presName="text_3" presStyleLbl="node1" presStyleIdx="2" presStyleCnt="7">
        <dgm:presLayoutVars>
          <dgm:bulletEnabled val="1"/>
        </dgm:presLayoutVars>
      </dgm:prSet>
      <dgm:spPr/>
    </dgm:pt>
    <dgm:pt modelId="{22F1FDD4-2D7D-496C-A678-B9FEF0D3E0AD}" type="pres">
      <dgm:prSet presAssocID="{454D7C40-2A0F-42DD-8882-4FB5F6DCE577}" presName="accent_3" presStyleCnt="0"/>
      <dgm:spPr/>
    </dgm:pt>
    <dgm:pt modelId="{E8BCEC5F-6431-4E08-BFCB-EB328A633A15}" type="pres">
      <dgm:prSet presAssocID="{454D7C40-2A0F-42DD-8882-4FB5F6DCE577}" presName="accentRepeatNode" presStyleLbl="solidFgAcc1" presStyleIdx="2" presStyleCnt="7"/>
      <dgm:spPr/>
    </dgm:pt>
    <dgm:pt modelId="{749C907A-6153-4349-9ABC-E6D727E83940}" type="pres">
      <dgm:prSet presAssocID="{EA591295-E3F1-4BA2-99C9-DC1E549051DB}" presName="text_4" presStyleLbl="node1" presStyleIdx="3" presStyleCnt="7">
        <dgm:presLayoutVars>
          <dgm:bulletEnabled val="1"/>
        </dgm:presLayoutVars>
      </dgm:prSet>
      <dgm:spPr/>
    </dgm:pt>
    <dgm:pt modelId="{84CA7A1F-18CE-4216-BFEB-1BF36B3DE70F}" type="pres">
      <dgm:prSet presAssocID="{EA591295-E3F1-4BA2-99C9-DC1E549051DB}" presName="accent_4" presStyleCnt="0"/>
      <dgm:spPr/>
    </dgm:pt>
    <dgm:pt modelId="{6E804CBA-CE87-44B4-8992-2FFCEDD4BC88}" type="pres">
      <dgm:prSet presAssocID="{EA591295-E3F1-4BA2-99C9-DC1E549051DB}" presName="accentRepeatNode" presStyleLbl="solidFgAcc1" presStyleIdx="3" presStyleCnt="7"/>
      <dgm:spPr/>
    </dgm:pt>
    <dgm:pt modelId="{A72CAF8D-9F3B-488B-9BE2-7946D267984C}" type="pres">
      <dgm:prSet presAssocID="{2C086AD5-69B7-4C0F-81B6-203D165EFAC8}" presName="text_5" presStyleLbl="node1" presStyleIdx="4" presStyleCnt="7">
        <dgm:presLayoutVars>
          <dgm:bulletEnabled val="1"/>
        </dgm:presLayoutVars>
      </dgm:prSet>
      <dgm:spPr/>
    </dgm:pt>
    <dgm:pt modelId="{DECBE423-0B24-4E84-8499-66A569B6CAA0}" type="pres">
      <dgm:prSet presAssocID="{2C086AD5-69B7-4C0F-81B6-203D165EFAC8}" presName="accent_5" presStyleCnt="0"/>
      <dgm:spPr/>
    </dgm:pt>
    <dgm:pt modelId="{D66893FB-53AD-43FE-B032-97E35A004895}" type="pres">
      <dgm:prSet presAssocID="{2C086AD5-69B7-4C0F-81B6-203D165EFAC8}" presName="accentRepeatNode" presStyleLbl="solidFgAcc1" presStyleIdx="4" presStyleCnt="7"/>
      <dgm:spPr/>
    </dgm:pt>
    <dgm:pt modelId="{600FDE51-D398-4A09-9182-975CF606B292}" type="pres">
      <dgm:prSet presAssocID="{880AF534-9D97-4238-97EE-8A977B7982EA}" presName="text_6" presStyleLbl="node1" presStyleIdx="5" presStyleCnt="7" custLinFactNeighborX="-181">
        <dgm:presLayoutVars>
          <dgm:bulletEnabled val="1"/>
        </dgm:presLayoutVars>
      </dgm:prSet>
      <dgm:spPr/>
    </dgm:pt>
    <dgm:pt modelId="{E1F992B1-1ADE-4F45-A59E-6D2C6BBD6505}" type="pres">
      <dgm:prSet presAssocID="{880AF534-9D97-4238-97EE-8A977B7982EA}" presName="accent_6" presStyleCnt="0"/>
      <dgm:spPr/>
    </dgm:pt>
    <dgm:pt modelId="{D9312644-9EF9-416A-9806-C91E203DCBB2}" type="pres">
      <dgm:prSet presAssocID="{880AF534-9D97-4238-97EE-8A977B7982EA}" presName="accentRepeatNode" presStyleLbl="solidFgAcc1" presStyleIdx="5" presStyleCnt="7"/>
      <dgm:spPr/>
    </dgm:pt>
    <dgm:pt modelId="{9CC5FA06-91F3-4BF3-8044-B51D956940A9}" type="pres">
      <dgm:prSet presAssocID="{EFAAC9B8-97C1-4459-823F-9ED635388C6D}" presName="text_7" presStyleLbl="node1" presStyleIdx="6" presStyleCnt="7">
        <dgm:presLayoutVars>
          <dgm:bulletEnabled val="1"/>
        </dgm:presLayoutVars>
      </dgm:prSet>
      <dgm:spPr/>
    </dgm:pt>
    <dgm:pt modelId="{C3746965-4C5E-49EE-8B27-A45F812035BF}" type="pres">
      <dgm:prSet presAssocID="{EFAAC9B8-97C1-4459-823F-9ED635388C6D}" presName="accent_7" presStyleCnt="0"/>
      <dgm:spPr/>
    </dgm:pt>
    <dgm:pt modelId="{673FE02B-107E-4489-9F44-ABBB97911F64}" type="pres">
      <dgm:prSet presAssocID="{EFAAC9B8-97C1-4459-823F-9ED635388C6D}" presName="accentRepeatNode" presStyleLbl="solidFgAcc1" presStyleIdx="6" presStyleCnt="7"/>
      <dgm:spPr/>
    </dgm:pt>
  </dgm:ptLst>
  <dgm:cxnLst>
    <dgm:cxn modelId="{F8C89F26-A30D-48D1-BBB8-B86A82F0687E}" type="presOf" srcId="{2C086AD5-69B7-4C0F-81B6-203D165EFAC8}" destId="{A72CAF8D-9F3B-488B-9BE2-7946D267984C}" srcOrd="0" destOrd="0" presId="urn:microsoft.com/office/officeart/2008/layout/VerticalCurvedList"/>
    <dgm:cxn modelId="{5AE5B232-1120-4A57-A35B-BECE589A5080}" srcId="{ED12972B-7F23-411C-B6C1-5A3AF04D991E}" destId="{EA591295-E3F1-4BA2-99C9-DC1E549051DB}" srcOrd="3" destOrd="0" parTransId="{5C31C194-C4AB-4530-A5B1-60C6100C89FC}" sibTransId="{77676E91-FDC1-4B89-A391-D1DDBE0F4645}"/>
    <dgm:cxn modelId="{1E647938-EA53-4ACD-BF5E-87983B831130}" type="presOf" srcId="{334F9D86-04D1-476E-AA8C-646BE347343C}" destId="{0B5AD09A-F4BD-4D6B-8F8F-98B9ACB6D905}" srcOrd="0" destOrd="0" presId="urn:microsoft.com/office/officeart/2008/layout/VerticalCurvedList"/>
    <dgm:cxn modelId="{5FFFD63D-1DD1-40BF-9BB0-65BB4ABAEFF6}" srcId="{ED12972B-7F23-411C-B6C1-5A3AF04D991E}" destId="{2C086AD5-69B7-4C0F-81B6-203D165EFAC8}" srcOrd="4" destOrd="0" parTransId="{AE716746-7031-4D43-89EE-C2BB221F7E0F}" sibTransId="{095FA510-319E-46EA-B49A-9FA420DAA264}"/>
    <dgm:cxn modelId="{D12A435F-08EF-4A63-BC69-245793F1D758}" type="presOf" srcId="{EFAAC9B8-97C1-4459-823F-9ED635388C6D}" destId="{9CC5FA06-91F3-4BF3-8044-B51D956940A9}" srcOrd="0" destOrd="0" presId="urn:microsoft.com/office/officeart/2008/layout/VerticalCurvedList"/>
    <dgm:cxn modelId="{7DBD9041-A3D4-4860-88B7-368CF630D34C}" srcId="{ED12972B-7F23-411C-B6C1-5A3AF04D991E}" destId="{EFAAC9B8-97C1-4459-823F-9ED635388C6D}" srcOrd="6" destOrd="0" parTransId="{EA895F00-B221-4E5A-9066-1C9ECC149A28}" sibTransId="{35368C8F-7239-43E1-967B-A28FF5799AE1}"/>
    <dgm:cxn modelId="{B79DD343-F90F-4500-B2AF-62F962C5572D}" srcId="{ED12972B-7F23-411C-B6C1-5A3AF04D991E}" destId="{880AF534-9D97-4238-97EE-8A977B7982EA}" srcOrd="5" destOrd="0" parTransId="{0723754F-C607-451E-91D0-5ECFF5FD5F01}" sibTransId="{61A7DC35-758D-4ABF-BBED-7793C904B295}"/>
    <dgm:cxn modelId="{794D5B69-83CD-46F4-9403-345D526C3AE9}" srcId="{ED12972B-7F23-411C-B6C1-5A3AF04D991E}" destId="{454D7C40-2A0F-42DD-8882-4FB5F6DCE577}" srcOrd="2" destOrd="0" parTransId="{6355D85A-3765-4AB7-900D-ABAE1CEEA484}" sibTransId="{172847C8-D36B-4ADA-93D8-BBBB0120C18D}"/>
    <dgm:cxn modelId="{8C65816C-13E4-45A4-B8DA-9FD7B3E1493D}" srcId="{ED12972B-7F23-411C-B6C1-5A3AF04D991E}" destId="{B5711B6D-A3FF-4314-861D-319280B73C32}" srcOrd="1" destOrd="0" parTransId="{BC194571-84C9-4D4A-A7EF-F88F987CD97C}" sibTransId="{D83B3355-A605-4640-A57D-F91CBD257610}"/>
    <dgm:cxn modelId="{50476C53-E4E2-4255-9C52-44A08E47B653}" type="presOf" srcId="{3F7BFB60-4F89-41AE-A168-13471DDAC7F3}" destId="{35517629-07A7-490F-B20C-36E77201FA4A}" srcOrd="0" destOrd="0" presId="urn:microsoft.com/office/officeart/2008/layout/VerticalCurvedList"/>
    <dgm:cxn modelId="{7FD9557C-268C-406F-9B05-3B0878381603}" type="presOf" srcId="{880AF534-9D97-4238-97EE-8A977B7982EA}" destId="{600FDE51-D398-4A09-9182-975CF606B292}" srcOrd="0" destOrd="0" presId="urn:microsoft.com/office/officeart/2008/layout/VerticalCurvedList"/>
    <dgm:cxn modelId="{E44A1186-3337-41D1-A7F3-116B9E27B0C1}" type="presOf" srcId="{ED12972B-7F23-411C-B6C1-5A3AF04D991E}" destId="{09F0EC2E-360E-4AB4-9402-AA76FE028510}" srcOrd="0" destOrd="0" presId="urn:microsoft.com/office/officeart/2008/layout/VerticalCurvedList"/>
    <dgm:cxn modelId="{B1900BB1-E8E9-4A3C-893B-4B274497EF04}" type="presOf" srcId="{B5711B6D-A3FF-4314-861D-319280B73C32}" destId="{A2080D87-A210-40F7-91CF-001ADE32A51E}" srcOrd="0" destOrd="0" presId="urn:microsoft.com/office/officeart/2008/layout/VerticalCurvedList"/>
    <dgm:cxn modelId="{70819CCB-651E-414B-AA53-A9BD7994C166}" type="presOf" srcId="{454D7C40-2A0F-42DD-8882-4FB5F6DCE577}" destId="{C55DA27A-1ACB-45B4-B726-51EFD85488D0}" srcOrd="0" destOrd="0" presId="urn:microsoft.com/office/officeart/2008/layout/VerticalCurvedList"/>
    <dgm:cxn modelId="{492FDBD5-0E39-4587-BDEC-DC0F400A0BC9}" srcId="{ED12972B-7F23-411C-B6C1-5A3AF04D991E}" destId="{3F7BFB60-4F89-41AE-A168-13471DDAC7F3}" srcOrd="0" destOrd="0" parTransId="{9D30CA92-E9A2-4942-86D7-9CE78FB48C52}" sibTransId="{334F9D86-04D1-476E-AA8C-646BE347343C}"/>
    <dgm:cxn modelId="{45EC8ED8-47C3-4D63-84BF-BA921233DA66}" type="presOf" srcId="{EA591295-E3F1-4BA2-99C9-DC1E549051DB}" destId="{749C907A-6153-4349-9ABC-E6D727E83940}" srcOrd="0" destOrd="0" presId="urn:microsoft.com/office/officeart/2008/layout/VerticalCurvedList"/>
    <dgm:cxn modelId="{8446FD6F-72D6-42D3-AE28-5B785F68CF5C}" type="presParOf" srcId="{09F0EC2E-360E-4AB4-9402-AA76FE028510}" destId="{22AA2F09-D7B4-4439-954A-A9F7A5E81A1F}" srcOrd="0" destOrd="0" presId="urn:microsoft.com/office/officeart/2008/layout/VerticalCurvedList"/>
    <dgm:cxn modelId="{1A0BA4D2-958E-4DB5-B36A-AABFA0914036}" type="presParOf" srcId="{22AA2F09-D7B4-4439-954A-A9F7A5E81A1F}" destId="{67B40C60-CBA8-4613-9D09-5D8A83F93436}" srcOrd="0" destOrd="0" presId="urn:microsoft.com/office/officeart/2008/layout/VerticalCurvedList"/>
    <dgm:cxn modelId="{AAF7982E-951F-41B2-A36F-5FD1B1FEFE73}" type="presParOf" srcId="{67B40C60-CBA8-4613-9D09-5D8A83F93436}" destId="{9A21655A-B9B5-4466-813E-D1C4AA2D6EA5}" srcOrd="0" destOrd="0" presId="urn:microsoft.com/office/officeart/2008/layout/VerticalCurvedList"/>
    <dgm:cxn modelId="{4CB6EB46-4BAF-4A67-83FC-189D17A9C0C7}" type="presParOf" srcId="{67B40C60-CBA8-4613-9D09-5D8A83F93436}" destId="{0B5AD09A-F4BD-4D6B-8F8F-98B9ACB6D905}" srcOrd="1" destOrd="0" presId="urn:microsoft.com/office/officeart/2008/layout/VerticalCurvedList"/>
    <dgm:cxn modelId="{80C8B01A-64DF-4AC3-8606-8FD26C861B21}" type="presParOf" srcId="{67B40C60-CBA8-4613-9D09-5D8A83F93436}" destId="{308473AF-5BF1-4292-8DEF-237E5685B187}" srcOrd="2" destOrd="0" presId="urn:microsoft.com/office/officeart/2008/layout/VerticalCurvedList"/>
    <dgm:cxn modelId="{D9223C31-4F99-4FA8-A9C5-9EB29E9687C8}" type="presParOf" srcId="{67B40C60-CBA8-4613-9D09-5D8A83F93436}" destId="{82C58186-6CB9-47CE-AD89-5DACD7338EE5}" srcOrd="3" destOrd="0" presId="urn:microsoft.com/office/officeart/2008/layout/VerticalCurvedList"/>
    <dgm:cxn modelId="{0C1794DB-D218-41A7-BF7D-3659A374A3EB}" type="presParOf" srcId="{22AA2F09-D7B4-4439-954A-A9F7A5E81A1F}" destId="{35517629-07A7-490F-B20C-36E77201FA4A}" srcOrd="1" destOrd="0" presId="urn:microsoft.com/office/officeart/2008/layout/VerticalCurvedList"/>
    <dgm:cxn modelId="{C93EFF14-DAF2-4A6A-9955-BEBD412D2836}" type="presParOf" srcId="{22AA2F09-D7B4-4439-954A-A9F7A5E81A1F}" destId="{4F99495C-5B3E-4FAA-A5ED-3205BD6FF181}" srcOrd="2" destOrd="0" presId="urn:microsoft.com/office/officeart/2008/layout/VerticalCurvedList"/>
    <dgm:cxn modelId="{F95472C1-B236-4ABF-9F78-91005781B8D8}" type="presParOf" srcId="{4F99495C-5B3E-4FAA-A5ED-3205BD6FF181}" destId="{7DF8D33D-124D-410E-8F6F-074E9F254C8C}" srcOrd="0" destOrd="0" presId="urn:microsoft.com/office/officeart/2008/layout/VerticalCurvedList"/>
    <dgm:cxn modelId="{65A6FAEE-1ACA-4597-835E-6C1B94895F18}" type="presParOf" srcId="{22AA2F09-D7B4-4439-954A-A9F7A5E81A1F}" destId="{A2080D87-A210-40F7-91CF-001ADE32A51E}" srcOrd="3" destOrd="0" presId="urn:microsoft.com/office/officeart/2008/layout/VerticalCurvedList"/>
    <dgm:cxn modelId="{6FD250C2-1425-46DF-87A0-1DBC09F0E339}" type="presParOf" srcId="{22AA2F09-D7B4-4439-954A-A9F7A5E81A1F}" destId="{E5A9E8E1-4A86-4C1B-A6C2-2384F3AC4AE6}" srcOrd="4" destOrd="0" presId="urn:microsoft.com/office/officeart/2008/layout/VerticalCurvedList"/>
    <dgm:cxn modelId="{A6483A00-6687-428B-ADDF-BC4867046EC5}" type="presParOf" srcId="{E5A9E8E1-4A86-4C1B-A6C2-2384F3AC4AE6}" destId="{90ADC377-298D-4DD2-B196-D9C221D28E60}" srcOrd="0" destOrd="0" presId="urn:microsoft.com/office/officeart/2008/layout/VerticalCurvedList"/>
    <dgm:cxn modelId="{349BD944-4B6E-4234-AFF6-816C4D3FE6F7}" type="presParOf" srcId="{22AA2F09-D7B4-4439-954A-A9F7A5E81A1F}" destId="{C55DA27A-1ACB-45B4-B726-51EFD85488D0}" srcOrd="5" destOrd="0" presId="urn:microsoft.com/office/officeart/2008/layout/VerticalCurvedList"/>
    <dgm:cxn modelId="{67069ED5-7590-4122-9722-280E2D482307}" type="presParOf" srcId="{22AA2F09-D7B4-4439-954A-A9F7A5E81A1F}" destId="{22F1FDD4-2D7D-496C-A678-B9FEF0D3E0AD}" srcOrd="6" destOrd="0" presId="urn:microsoft.com/office/officeart/2008/layout/VerticalCurvedList"/>
    <dgm:cxn modelId="{F2AF506C-2097-432E-9DE7-CC83E7F547AD}" type="presParOf" srcId="{22F1FDD4-2D7D-496C-A678-B9FEF0D3E0AD}" destId="{E8BCEC5F-6431-4E08-BFCB-EB328A633A15}" srcOrd="0" destOrd="0" presId="urn:microsoft.com/office/officeart/2008/layout/VerticalCurvedList"/>
    <dgm:cxn modelId="{668C6769-64E9-4CFD-9CAF-7BD16A27CD5F}" type="presParOf" srcId="{22AA2F09-D7B4-4439-954A-A9F7A5E81A1F}" destId="{749C907A-6153-4349-9ABC-E6D727E83940}" srcOrd="7" destOrd="0" presId="urn:microsoft.com/office/officeart/2008/layout/VerticalCurvedList"/>
    <dgm:cxn modelId="{71F29EA6-6BF2-4653-8922-643F3553AB82}" type="presParOf" srcId="{22AA2F09-D7B4-4439-954A-A9F7A5E81A1F}" destId="{84CA7A1F-18CE-4216-BFEB-1BF36B3DE70F}" srcOrd="8" destOrd="0" presId="urn:microsoft.com/office/officeart/2008/layout/VerticalCurvedList"/>
    <dgm:cxn modelId="{8482AB61-5CC7-4DF2-B1B8-0EB1DA5CC37D}" type="presParOf" srcId="{84CA7A1F-18CE-4216-BFEB-1BF36B3DE70F}" destId="{6E804CBA-CE87-44B4-8992-2FFCEDD4BC88}" srcOrd="0" destOrd="0" presId="urn:microsoft.com/office/officeart/2008/layout/VerticalCurvedList"/>
    <dgm:cxn modelId="{65757A0C-55B1-44DF-ABDC-B69591B274E1}" type="presParOf" srcId="{22AA2F09-D7B4-4439-954A-A9F7A5E81A1F}" destId="{A72CAF8D-9F3B-488B-9BE2-7946D267984C}" srcOrd="9" destOrd="0" presId="urn:microsoft.com/office/officeart/2008/layout/VerticalCurvedList"/>
    <dgm:cxn modelId="{DA44711A-1182-438C-89DC-DA6FF0DC86A6}" type="presParOf" srcId="{22AA2F09-D7B4-4439-954A-A9F7A5E81A1F}" destId="{DECBE423-0B24-4E84-8499-66A569B6CAA0}" srcOrd="10" destOrd="0" presId="urn:microsoft.com/office/officeart/2008/layout/VerticalCurvedList"/>
    <dgm:cxn modelId="{B783717B-FE9F-4BCC-8EA3-C00FCFC93F9B}" type="presParOf" srcId="{DECBE423-0B24-4E84-8499-66A569B6CAA0}" destId="{D66893FB-53AD-43FE-B032-97E35A004895}" srcOrd="0" destOrd="0" presId="urn:microsoft.com/office/officeart/2008/layout/VerticalCurvedList"/>
    <dgm:cxn modelId="{AE99A63A-7F5A-4857-91E9-B90B23044218}" type="presParOf" srcId="{22AA2F09-D7B4-4439-954A-A9F7A5E81A1F}" destId="{600FDE51-D398-4A09-9182-975CF606B292}" srcOrd="11" destOrd="0" presId="urn:microsoft.com/office/officeart/2008/layout/VerticalCurvedList"/>
    <dgm:cxn modelId="{03DC03C0-2CBB-4183-99C0-86997AA6F548}" type="presParOf" srcId="{22AA2F09-D7B4-4439-954A-A9F7A5E81A1F}" destId="{E1F992B1-1ADE-4F45-A59E-6D2C6BBD6505}" srcOrd="12" destOrd="0" presId="urn:microsoft.com/office/officeart/2008/layout/VerticalCurvedList"/>
    <dgm:cxn modelId="{2E9F6469-3E0F-46BA-9320-DEE0EC10D94E}" type="presParOf" srcId="{E1F992B1-1ADE-4F45-A59E-6D2C6BBD6505}" destId="{D9312644-9EF9-416A-9806-C91E203DCBB2}" srcOrd="0" destOrd="0" presId="urn:microsoft.com/office/officeart/2008/layout/VerticalCurvedList"/>
    <dgm:cxn modelId="{AC61E7AD-2AB6-4C5D-932D-009FFBFF59D0}" type="presParOf" srcId="{22AA2F09-D7B4-4439-954A-A9F7A5E81A1F}" destId="{9CC5FA06-91F3-4BF3-8044-B51D956940A9}" srcOrd="13" destOrd="0" presId="urn:microsoft.com/office/officeart/2008/layout/VerticalCurvedList"/>
    <dgm:cxn modelId="{1E0ABDAF-BA17-4052-9EB9-77055B3962DC}" type="presParOf" srcId="{22AA2F09-D7B4-4439-954A-A9F7A5E81A1F}" destId="{C3746965-4C5E-49EE-8B27-A45F812035BF}" srcOrd="14" destOrd="0" presId="urn:microsoft.com/office/officeart/2008/layout/VerticalCurvedList"/>
    <dgm:cxn modelId="{F6A80A03-FE1A-4B4D-835B-7348C065566E}" type="presParOf" srcId="{C3746965-4C5E-49EE-8B27-A45F812035BF}" destId="{673FE02B-107E-4489-9F44-ABBB97911F6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3B5795-E0BB-447D-AD2D-7B88C0A702A6}" type="doc">
      <dgm:prSet loTypeId="urn:microsoft.com/office/officeart/2005/8/layout/vList2" loCatId="list" qsTypeId="urn:microsoft.com/office/officeart/2005/8/quickstyle/simple2" qsCatId="simple" csTypeId="urn:microsoft.com/office/officeart/2005/8/colors/accent1_2" csCatId="accent1" phldr="1"/>
      <dgm:spPr/>
      <dgm:t>
        <a:bodyPr/>
        <a:lstStyle/>
        <a:p>
          <a:endParaRPr lang="en-US"/>
        </a:p>
      </dgm:t>
    </dgm:pt>
    <dgm:pt modelId="{B627A1D6-4F5A-456C-B3D9-AD735EF30D22}">
      <dgm:prSet phldrT="[Text]" custT="1"/>
      <dgm:spPr/>
      <dgm:t>
        <a:bodyPr/>
        <a:lstStyle/>
        <a:p>
          <a:pPr algn="r"/>
          <a:r>
            <a:rPr lang="fa-IR" sz="2200" b="1" dirty="0">
              <a:latin typeface="Arial" panose="020B0604020202020204" pitchFamily="34" charset="0"/>
              <a:cs typeface="Arial" panose="020B0604020202020204" pitchFamily="34" charset="0"/>
            </a:rPr>
            <a:t>1. ساختارکلی روش ها</a:t>
          </a:r>
          <a:endParaRPr lang="en-US" sz="2200" b="1" dirty="0">
            <a:latin typeface="Arial" panose="020B0604020202020204" pitchFamily="34" charset="0"/>
            <a:cs typeface="Arial" panose="020B0604020202020204" pitchFamily="34" charset="0"/>
          </a:endParaRPr>
        </a:p>
      </dgm:t>
    </dgm:pt>
    <dgm:pt modelId="{ADC8E9C0-86D6-4442-87E2-010BED05AF09}" type="parTrans" cxnId="{3E5AFE19-48FA-4E18-B2F6-78B0D2C0BBC6}">
      <dgm:prSet/>
      <dgm:spPr/>
      <dgm:t>
        <a:bodyPr/>
        <a:lstStyle/>
        <a:p>
          <a:endParaRPr lang="en-US"/>
        </a:p>
      </dgm:t>
    </dgm:pt>
    <dgm:pt modelId="{B90C081C-124E-47EC-AC21-0E747594B13A}" type="sibTrans" cxnId="{3E5AFE19-48FA-4E18-B2F6-78B0D2C0BBC6}">
      <dgm:prSet/>
      <dgm:spPr/>
      <dgm:t>
        <a:bodyPr/>
        <a:lstStyle/>
        <a:p>
          <a:endParaRPr lang="en-US"/>
        </a:p>
      </dgm:t>
    </dgm:pt>
    <dgm:pt modelId="{9182ED14-3272-48EF-9813-488AF7A0BB4D}">
      <dgm:prSet phldrT="[Text]" custT="1"/>
      <dgm:spPr/>
      <dgm:t>
        <a:bodyPr/>
        <a:lstStyle/>
        <a:p>
          <a:pPr algn="r"/>
          <a:r>
            <a:rPr lang="fa-IR" sz="2200" b="1" dirty="0">
              <a:latin typeface="Arial" panose="020B0604020202020204" pitchFamily="34" charset="0"/>
              <a:cs typeface="Arial" panose="020B0604020202020204" pitchFamily="34" charset="0"/>
            </a:rPr>
            <a:t>2. انواع روش ها</a:t>
          </a:r>
          <a:endParaRPr lang="en-US" sz="2200" b="1" dirty="0">
            <a:latin typeface="Arial" panose="020B0604020202020204" pitchFamily="34" charset="0"/>
            <a:cs typeface="Arial" panose="020B0604020202020204" pitchFamily="34" charset="0"/>
          </a:endParaRPr>
        </a:p>
      </dgm:t>
    </dgm:pt>
    <dgm:pt modelId="{D60DDB69-7B1F-491F-A22F-ADA8569372D6}" type="sibTrans" cxnId="{5E0810E4-2E8F-4C4B-A536-CFB2112610C4}">
      <dgm:prSet/>
      <dgm:spPr/>
      <dgm:t>
        <a:bodyPr/>
        <a:lstStyle/>
        <a:p>
          <a:endParaRPr lang="en-US"/>
        </a:p>
      </dgm:t>
    </dgm:pt>
    <dgm:pt modelId="{901BA1B8-6CAF-4D2D-B104-761790145F47}" type="parTrans" cxnId="{5E0810E4-2E8F-4C4B-A536-CFB2112610C4}">
      <dgm:prSet/>
      <dgm:spPr/>
      <dgm:t>
        <a:bodyPr/>
        <a:lstStyle/>
        <a:p>
          <a:endParaRPr lang="en-US"/>
        </a:p>
      </dgm:t>
    </dgm:pt>
    <dgm:pt modelId="{66B97B5C-AAA2-4BAE-B668-330D93341D69}">
      <dgm:prSet custT="1"/>
      <dgm:spPr/>
      <dgm:t>
        <a:bodyPr/>
        <a:lstStyle/>
        <a:p>
          <a:pPr algn="r"/>
          <a:r>
            <a:rPr lang="fa-IR" sz="2200" b="1" dirty="0">
              <a:latin typeface="Arial" panose="020B0604020202020204" pitchFamily="34" charset="0"/>
              <a:cs typeface="Arial" panose="020B0604020202020204" pitchFamily="34" charset="0"/>
            </a:rPr>
            <a:t>3. معرفی یک روش</a:t>
          </a:r>
          <a:endParaRPr lang="en-US" sz="2200" b="1" dirty="0">
            <a:latin typeface="Arial" panose="020B0604020202020204" pitchFamily="34" charset="0"/>
            <a:cs typeface="Arial" panose="020B0604020202020204" pitchFamily="34" charset="0"/>
          </a:endParaRPr>
        </a:p>
      </dgm:t>
    </dgm:pt>
    <dgm:pt modelId="{5F950D14-46D6-4D81-AC87-19E9DC8083AD}" type="parTrans" cxnId="{C1DA772B-590D-491A-812F-B467FA60FC6C}">
      <dgm:prSet/>
      <dgm:spPr/>
      <dgm:t>
        <a:bodyPr/>
        <a:lstStyle/>
        <a:p>
          <a:endParaRPr lang="en-US"/>
        </a:p>
      </dgm:t>
    </dgm:pt>
    <dgm:pt modelId="{491FD695-B67C-4B13-9612-307A18B61E21}" type="sibTrans" cxnId="{C1DA772B-590D-491A-812F-B467FA60FC6C}">
      <dgm:prSet/>
      <dgm:spPr/>
      <dgm:t>
        <a:bodyPr/>
        <a:lstStyle/>
        <a:p>
          <a:endParaRPr lang="en-US"/>
        </a:p>
      </dgm:t>
    </dgm:pt>
    <dgm:pt modelId="{B4E70CB0-44B5-4FAC-BBAA-A6AC59018C38}" type="pres">
      <dgm:prSet presAssocID="{443B5795-E0BB-447D-AD2D-7B88C0A702A6}" presName="linear" presStyleCnt="0">
        <dgm:presLayoutVars>
          <dgm:animLvl val="lvl"/>
          <dgm:resizeHandles val="exact"/>
        </dgm:presLayoutVars>
      </dgm:prSet>
      <dgm:spPr/>
    </dgm:pt>
    <dgm:pt modelId="{F66B3051-12BF-4DF6-BF18-5903D2363DD9}" type="pres">
      <dgm:prSet presAssocID="{B627A1D6-4F5A-456C-B3D9-AD735EF30D22}" presName="parentText" presStyleLbl="node1" presStyleIdx="0" presStyleCnt="3">
        <dgm:presLayoutVars>
          <dgm:chMax val="0"/>
          <dgm:bulletEnabled val="1"/>
        </dgm:presLayoutVars>
      </dgm:prSet>
      <dgm:spPr/>
    </dgm:pt>
    <dgm:pt modelId="{F8BB3E8D-128B-4EBB-8F0F-7D36100F904E}" type="pres">
      <dgm:prSet presAssocID="{B90C081C-124E-47EC-AC21-0E747594B13A}" presName="spacer" presStyleCnt="0"/>
      <dgm:spPr/>
    </dgm:pt>
    <dgm:pt modelId="{4AD9C031-0C8D-4E67-B7A1-9056F146C432}" type="pres">
      <dgm:prSet presAssocID="{9182ED14-3272-48EF-9813-488AF7A0BB4D}" presName="parentText" presStyleLbl="node1" presStyleIdx="1" presStyleCnt="3" custLinFactNeighborX="362">
        <dgm:presLayoutVars>
          <dgm:chMax val="0"/>
          <dgm:bulletEnabled val="1"/>
        </dgm:presLayoutVars>
      </dgm:prSet>
      <dgm:spPr/>
    </dgm:pt>
    <dgm:pt modelId="{33B7941D-CD56-49C3-BF20-97B6A7EE2F0A}" type="pres">
      <dgm:prSet presAssocID="{D60DDB69-7B1F-491F-A22F-ADA8569372D6}" presName="spacer" presStyleCnt="0"/>
      <dgm:spPr/>
    </dgm:pt>
    <dgm:pt modelId="{E1B91F1E-49C6-484D-9534-F20D8598FC56}" type="pres">
      <dgm:prSet presAssocID="{66B97B5C-AAA2-4BAE-B668-330D93341D69}" presName="parentText" presStyleLbl="node1" presStyleIdx="2" presStyleCnt="3">
        <dgm:presLayoutVars>
          <dgm:chMax val="0"/>
          <dgm:bulletEnabled val="1"/>
        </dgm:presLayoutVars>
      </dgm:prSet>
      <dgm:spPr/>
    </dgm:pt>
  </dgm:ptLst>
  <dgm:cxnLst>
    <dgm:cxn modelId="{3E5AFE19-48FA-4E18-B2F6-78B0D2C0BBC6}" srcId="{443B5795-E0BB-447D-AD2D-7B88C0A702A6}" destId="{B627A1D6-4F5A-456C-B3D9-AD735EF30D22}" srcOrd="0" destOrd="0" parTransId="{ADC8E9C0-86D6-4442-87E2-010BED05AF09}" sibTransId="{B90C081C-124E-47EC-AC21-0E747594B13A}"/>
    <dgm:cxn modelId="{C1DA772B-590D-491A-812F-B467FA60FC6C}" srcId="{443B5795-E0BB-447D-AD2D-7B88C0A702A6}" destId="{66B97B5C-AAA2-4BAE-B668-330D93341D69}" srcOrd="2" destOrd="0" parTransId="{5F950D14-46D6-4D81-AC87-19E9DC8083AD}" sibTransId="{491FD695-B67C-4B13-9612-307A18B61E21}"/>
    <dgm:cxn modelId="{F3AF9D3E-26F9-471E-8860-1215DBB31B6F}" type="presOf" srcId="{9182ED14-3272-48EF-9813-488AF7A0BB4D}" destId="{4AD9C031-0C8D-4E67-B7A1-9056F146C432}" srcOrd="0" destOrd="0" presId="urn:microsoft.com/office/officeart/2005/8/layout/vList2"/>
    <dgm:cxn modelId="{C7E0F0AD-F268-4AF2-96D4-F5360E6D36C7}" type="presOf" srcId="{B627A1D6-4F5A-456C-B3D9-AD735EF30D22}" destId="{F66B3051-12BF-4DF6-BF18-5903D2363DD9}" srcOrd="0" destOrd="0" presId="urn:microsoft.com/office/officeart/2005/8/layout/vList2"/>
    <dgm:cxn modelId="{FEB1A2BA-C5E9-400D-AA12-D1DDF1FF3B62}" type="presOf" srcId="{66B97B5C-AAA2-4BAE-B668-330D93341D69}" destId="{E1B91F1E-49C6-484D-9534-F20D8598FC56}" srcOrd="0" destOrd="0" presId="urn:microsoft.com/office/officeart/2005/8/layout/vList2"/>
    <dgm:cxn modelId="{5E0810E4-2E8F-4C4B-A536-CFB2112610C4}" srcId="{443B5795-E0BB-447D-AD2D-7B88C0A702A6}" destId="{9182ED14-3272-48EF-9813-488AF7A0BB4D}" srcOrd="1" destOrd="0" parTransId="{901BA1B8-6CAF-4D2D-B104-761790145F47}" sibTransId="{D60DDB69-7B1F-491F-A22F-ADA8569372D6}"/>
    <dgm:cxn modelId="{3E705CF0-0227-40ED-933A-AA0209431D81}" type="presOf" srcId="{443B5795-E0BB-447D-AD2D-7B88C0A702A6}" destId="{B4E70CB0-44B5-4FAC-BBAA-A6AC59018C38}" srcOrd="0" destOrd="0" presId="urn:microsoft.com/office/officeart/2005/8/layout/vList2"/>
    <dgm:cxn modelId="{2876BD93-EBAD-40CC-99ED-8A92D46A5981}" type="presParOf" srcId="{B4E70CB0-44B5-4FAC-BBAA-A6AC59018C38}" destId="{F66B3051-12BF-4DF6-BF18-5903D2363DD9}" srcOrd="0" destOrd="0" presId="urn:microsoft.com/office/officeart/2005/8/layout/vList2"/>
    <dgm:cxn modelId="{3ECCF19A-2EBF-4F1A-B397-63781AE3115C}" type="presParOf" srcId="{B4E70CB0-44B5-4FAC-BBAA-A6AC59018C38}" destId="{F8BB3E8D-128B-4EBB-8F0F-7D36100F904E}" srcOrd="1" destOrd="0" presId="urn:microsoft.com/office/officeart/2005/8/layout/vList2"/>
    <dgm:cxn modelId="{A3BE1013-F171-4970-BC2D-E0595DDECC4D}" type="presParOf" srcId="{B4E70CB0-44B5-4FAC-BBAA-A6AC59018C38}" destId="{4AD9C031-0C8D-4E67-B7A1-9056F146C432}" srcOrd="2" destOrd="0" presId="urn:microsoft.com/office/officeart/2005/8/layout/vList2"/>
    <dgm:cxn modelId="{4A6FD342-21DF-433A-A935-26E89B4CE53A}" type="presParOf" srcId="{B4E70CB0-44B5-4FAC-BBAA-A6AC59018C38}" destId="{33B7941D-CD56-49C3-BF20-97B6A7EE2F0A}" srcOrd="3" destOrd="0" presId="urn:microsoft.com/office/officeart/2005/8/layout/vList2"/>
    <dgm:cxn modelId="{E52C92F4-E112-4B98-837D-2F2756D25C80}" type="presParOf" srcId="{B4E70CB0-44B5-4FAC-BBAA-A6AC59018C38}" destId="{E1B91F1E-49C6-484D-9534-F20D8598FC56}" srcOrd="4"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9EE5B69-A664-466C-9B19-8DC0CD1E5D04}" type="doc">
      <dgm:prSet loTypeId="urn:microsoft.com/office/officeart/2005/8/layout/vList3" loCatId="list" qsTypeId="urn:microsoft.com/office/officeart/2005/8/quickstyle/simple1" qsCatId="simple" csTypeId="urn:microsoft.com/office/officeart/2005/8/colors/accent1_1" csCatId="accent1" phldr="1"/>
      <dgm:spPr/>
    </dgm:pt>
    <dgm:pt modelId="{0D90F73D-6959-4E84-9E7C-AC942CBF8BF5}">
      <dgm:prSet phldrT="[Text]" custT="1"/>
      <dgm:spPr/>
      <dgm:t>
        <a:bodyPr/>
        <a:lstStyle/>
        <a:p>
          <a:pPr algn="ctr"/>
          <a:r>
            <a:rPr lang="fa-IR" sz="2800" dirty="0"/>
            <a:t>نوع عملکرد</a:t>
          </a:r>
          <a:endParaRPr lang="en-US" sz="2800" dirty="0"/>
        </a:p>
      </dgm:t>
    </dgm:pt>
    <dgm:pt modelId="{B69307EF-4F3E-4C9B-A9E1-9D182FFCA382}" type="parTrans" cxnId="{A5AE03C0-B1F1-46AC-BCC1-E50031F1E68D}">
      <dgm:prSet/>
      <dgm:spPr/>
      <dgm:t>
        <a:bodyPr/>
        <a:lstStyle/>
        <a:p>
          <a:pPr algn="ctr"/>
          <a:endParaRPr lang="en-US"/>
        </a:p>
      </dgm:t>
    </dgm:pt>
    <dgm:pt modelId="{DEA68816-1FA7-4A10-8812-C513AABECBDB}" type="sibTrans" cxnId="{A5AE03C0-B1F1-46AC-BCC1-E50031F1E68D}">
      <dgm:prSet/>
      <dgm:spPr/>
      <dgm:t>
        <a:bodyPr/>
        <a:lstStyle/>
        <a:p>
          <a:pPr algn="ctr"/>
          <a:endParaRPr lang="en-US"/>
        </a:p>
      </dgm:t>
    </dgm:pt>
    <dgm:pt modelId="{3C9D051F-19F4-42F1-8B33-28C358C81C58}">
      <dgm:prSet phldrT="[Text]" custT="1"/>
      <dgm:spPr/>
      <dgm:t>
        <a:bodyPr/>
        <a:lstStyle/>
        <a:p>
          <a:pPr algn="ctr"/>
          <a:r>
            <a:rPr lang="fa-IR" sz="2800" dirty="0"/>
            <a:t>ساختار تقسیم شده </a:t>
          </a:r>
          <a:endParaRPr lang="en-US" sz="2800" dirty="0"/>
        </a:p>
      </dgm:t>
    </dgm:pt>
    <dgm:pt modelId="{DC8A3E1E-98CF-4F96-895C-D79C3053FD3A}" type="parTrans" cxnId="{DBC997A4-FDD8-4E69-8A1E-C6F4EF7A57FE}">
      <dgm:prSet/>
      <dgm:spPr/>
      <dgm:t>
        <a:bodyPr/>
        <a:lstStyle/>
        <a:p>
          <a:pPr algn="ctr"/>
          <a:endParaRPr lang="en-US"/>
        </a:p>
      </dgm:t>
    </dgm:pt>
    <dgm:pt modelId="{926D97DB-EA3B-4A20-B87C-8E9E01A7589E}" type="sibTrans" cxnId="{DBC997A4-FDD8-4E69-8A1E-C6F4EF7A57FE}">
      <dgm:prSet/>
      <dgm:spPr/>
      <dgm:t>
        <a:bodyPr/>
        <a:lstStyle/>
        <a:p>
          <a:pPr algn="ctr"/>
          <a:endParaRPr lang="en-US"/>
        </a:p>
      </dgm:t>
    </dgm:pt>
    <dgm:pt modelId="{0D7A392D-7B6C-4E50-99D3-D5E4F3106542}">
      <dgm:prSet phldrT="[Text]" custT="1"/>
      <dgm:spPr/>
      <dgm:t>
        <a:bodyPr/>
        <a:lstStyle/>
        <a:p>
          <a:pPr algn="ctr"/>
          <a:r>
            <a:rPr lang="fa-IR" sz="2800" dirty="0"/>
            <a:t>نوع خروجی</a:t>
          </a:r>
          <a:endParaRPr lang="en-US" sz="2800" dirty="0"/>
        </a:p>
      </dgm:t>
    </dgm:pt>
    <dgm:pt modelId="{9E2ED76C-61D5-4134-923C-4F6A16871351}" type="sibTrans" cxnId="{E4E7C852-5CA0-45F1-A24E-4151F3F829C1}">
      <dgm:prSet/>
      <dgm:spPr/>
      <dgm:t>
        <a:bodyPr/>
        <a:lstStyle/>
        <a:p>
          <a:pPr algn="ctr"/>
          <a:endParaRPr lang="en-US"/>
        </a:p>
      </dgm:t>
    </dgm:pt>
    <dgm:pt modelId="{F891AE3A-C91E-46D9-A7AB-9E8C0CB9FBF9}" type="parTrans" cxnId="{E4E7C852-5CA0-45F1-A24E-4151F3F829C1}">
      <dgm:prSet/>
      <dgm:spPr/>
      <dgm:t>
        <a:bodyPr/>
        <a:lstStyle/>
        <a:p>
          <a:pPr algn="ctr"/>
          <a:endParaRPr lang="en-US"/>
        </a:p>
      </dgm:t>
    </dgm:pt>
    <dgm:pt modelId="{4BE31396-F3AB-4702-9BD0-E21C66477BC0}" type="pres">
      <dgm:prSet presAssocID="{09EE5B69-A664-466C-9B19-8DC0CD1E5D04}" presName="linearFlow" presStyleCnt="0">
        <dgm:presLayoutVars>
          <dgm:dir val="rev"/>
          <dgm:resizeHandles val="exact"/>
        </dgm:presLayoutVars>
      </dgm:prSet>
      <dgm:spPr/>
    </dgm:pt>
    <dgm:pt modelId="{1BED12C3-A388-464E-86BC-4EE2B14E8169}" type="pres">
      <dgm:prSet presAssocID="{0D7A392D-7B6C-4E50-99D3-D5E4F3106542}" presName="composite" presStyleCnt="0"/>
      <dgm:spPr/>
    </dgm:pt>
    <dgm:pt modelId="{FCDDB5CD-63DE-4CD0-8310-93CA2EC201D7}" type="pres">
      <dgm:prSet presAssocID="{0D7A392D-7B6C-4E50-99D3-D5E4F3106542}"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40C9D5CD-106B-4565-896E-EF9FDC7A190E}" type="pres">
      <dgm:prSet presAssocID="{0D7A392D-7B6C-4E50-99D3-D5E4F3106542}" presName="txShp" presStyleLbl="node1" presStyleIdx="0" presStyleCnt="3">
        <dgm:presLayoutVars>
          <dgm:bulletEnabled val="1"/>
        </dgm:presLayoutVars>
      </dgm:prSet>
      <dgm:spPr/>
    </dgm:pt>
    <dgm:pt modelId="{7343B60C-2A79-4B6E-93F0-EB2AE03BC6DA}" type="pres">
      <dgm:prSet presAssocID="{9E2ED76C-61D5-4134-923C-4F6A16871351}" presName="spacing" presStyleCnt="0"/>
      <dgm:spPr/>
    </dgm:pt>
    <dgm:pt modelId="{8BEDB8C5-E518-4A50-AD80-697529E78F7F}" type="pres">
      <dgm:prSet presAssocID="{0D90F73D-6959-4E84-9E7C-AC942CBF8BF5}" presName="composite" presStyleCnt="0"/>
      <dgm:spPr/>
    </dgm:pt>
    <dgm:pt modelId="{C14ECBE6-0888-4CE5-BEDD-042D9F7742B5}" type="pres">
      <dgm:prSet presAssocID="{0D90F73D-6959-4E84-9E7C-AC942CBF8BF5}" presName="imgShp" presStyleLbl="fgImgPlace1" presStyleIdx="1" presStyleCnt="3" custLinFactY="3682" custLinFactNeighborX="1601" custLinFactNeighborY="100000"/>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4FD70FD8-929B-4AFA-BF93-9888B10B22DF}" type="pres">
      <dgm:prSet presAssocID="{0D90F73D-6959-4E84-9E7C-AC942CBF8BF5}" presName="txShp" presStyleLbl="node1" presStyleIdx="1" presStyleCnt="3" custLinFactY="3682" custLinFactNeighborX="148" custLinFactNeighborY="100000">
        <dgm:presLayoutVars>
          <dgm:bulletEnabled val="1"/>
        </dgm:presLayoutVars>
      </dgm:prSet>
      <dgm:spPr/>
    </dgm:pt>
    <dgm:pt modelId="{C6F6B3A9-EA53-47CF-8BC2-C65CC235B799}" type="pres">
      <dgm:prSet presAssocID="{DEA68816-1FA7-4A10-8812-C513AABECBDB}" presName="spacing" presStyleCnt="0"/>
      <dgm:spPr/>
    </dgm:pt>
    <dgm:pt modelId="{8D409247-BE48-44F4-9E7A-BC16BD3E393E}" type="pres">
      <dgm:prSet presAssocID="{3C9D051F-19F4-42F1-8B33-28C358C81C58}" presName="composite" presStyleCnt="0"/>
      <dgm:spPr/>
    </dgm:pt>
    <dgm:pt modelId="{D6A8159C-D111-462C-AE3F-DA7DB1273CA6}" type="pres">
      <dgm:prSet presAssocID="{3C9D051F-19F4-42F1-8B33-28C358C81C58}" presName="imgShp" presStyleLbl="fgImgPlace1" presStyleIdx="2" presStyleCnt="3" custLinFactY="-36965" custLinFactNeighborX="1525" custLinFactNeighborY="-100000"/>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83F638B4-379D-465F-A72D-809C7A394BBF}" type="pres">
      <dgm:prSet presAssocID="{3C9D051F-19F4-42F1-8B33-28C358C81C58}" presName="txShp" presStyleLbl="node1" presStyleIdx="2" presStyleCnt="3" custLinFactY="-36965" custLinFactNeighborY="-100000">
        <dgm:presLayoutVars>
          <dgm:bulletEnabled val="1"/>
        </dgm:presLayoutVars>
      </dgm:prSet>
      <dgm:spPr/>
    </dgm:pt>
  </dgm:ptLst>
  <dgm:cxnLst>
    <dgm:cxn modelId="{63A9013F-927A-499B-A2B9-73CDC82B1C48}" type="presOf" srcId="{3C9D051F-19F4-42F1-8B33-28C358C81C58}" destId="{83F638B4-379D-465F-A72D-809C7A394BBF}" srcOrd="0" destOrd="0" presId="urn:microsoft.com/office/officeart/2005/8/layout/vList3"/>
    <dgm:cxn modelId="{A4D60547-B872-4D61-9D83-CADF34075FA8}" type="presOf" srcId="{0D90F73D-6959-4E84-9E7C-AC942CBF8BF5}" destId="{4FD70FD8-929B-4AFA-BF93-9888B10B22DF}" srcOrd="0" destOrd="0" presId="urn:microsoft.com/office/officeart/2005/8/layout/vList3"/>
    <dgm:cxn modelId="{E4E7C852-5CA0-45F1-A24E-4151F3F829C1}" srcId="{09EE5B69-A664-466C-9B19-8DC0CD1E5D04}" destId="{0D7A392D-7B6C-4E50-99D3-D5E4F3106542}" srcOrd="0" destOrd="0" parTransId="{F891AE3A-C91E-46D9-A7AB-9E8C0CB9FBF9}" sibTransId="{9E2ED76C-61D5-4134-923C-4F6A16871351}"/>
    <dgm:cxn modelId="{DBC997A4-FDD8-4E69-8A1E-C6F4EF7A57FE}" srcId="{09EE5B69-A664-466C-9B19-8DC0CD1E5D04}" destId="{3C9D051F-19F4-42F1-8B33-28C358C81C58}" srcOrd="2" destOrd="0" parTransId="{DC8A3E1E-98CF-4F96-895C-D79C3053FD3A}" sibTransId="{926D97DB-EA3B-4A20-B87C-8E9E01A7589E}"/>
    <dgm:cxn modelId="{A5AE03C0-B1F1-46AC-BCC1-E50031F1E68D}" srcId="{09EE5B69-A664-466C-9B19-8DC0CD1E5D04}" destId="{0D90F73D-6959-4E84-9E7C-AC942CBF8BF5}" srcOrd="1" destOrd="0" parTransId="{B69307EF-4F3E-4C9B-A9E1-9D182FFCA382}" sibTransId="{DEA68816-1FA7-4A10-8812-C513AABECBDB}"/>
    <dgm:cxn modelId="{9681DFD4-9F9C-46F6-8BDA-151A51418B86}" type="presOf" srcId="{0D7A392D-7B6C-4E50-99D3-D5E4F3106542}" destId="{40C9D5CD-106B-4565-896E-EF9FDC7A190E}" srcOrd="0" destOrd="0" presId="urn:microsoft.com/office/officeart/2005/8/layout/vList3"/>
    <dgm:cxn modelId="{15B103F2-CF94-49D2-B7C7-93745CC469A5}" type="presOf" srcId="{09EE5B69-A664-466C-9B19-8DC0CD1E5D04}" destId="{4BE31396-F3AB-4702-9BD0-E21C66477BC0}" srcOrd="0" destOrd="0" presId="urn:microsoft.com/office/officeart/2005/8/layout/vList3"/>
    <dgm:cxn modelId="{BEB794F0-3D68-4557-8075-EC533B374FD9}" type="presParOf" srcId="{4BE31396-F3AB-4702-9BD0-E21C66477BC0}" destId="{1BED12C3-A388-464E-86BC-4EE2B14E8169}" srcOrd="0" destOrd="0" presId="urn:microsoft.com/office/officeart/2005/8/layout/vList3"/>
    <dgm:cxn modelId="{417A6ED3-70D3-4F8A-AC3F-887CB190C4A0}" type="presParOf" srcId="{1BED12C3-A388-464E-86BC-4EE2B14E8169}" destId="{FCDDB5CD-63DE-4CD0-8310-93CA2EC201D7}" srcOrd="0" destOrd="0" presId="urn:microsoft.com/office/officeart/2005/8/layout/vList3"/>
    <dgm:cxn modelId="{CE83F01F-702F-4F93-AD49-D18D06A79C11}" type="presParOf" srcId="{1BED12C3-A388-464E-86BC-4EE2B14E8169}" destId="{40C9D5CD-106B-4565-896E-EF9FDC7A190E}" srcOrd="1" destOrd="0" presId="urn:microsoft.com/office/officeart/2005/8/layout/vList3"/>
    <dgm:cxn modelId="{B7ECD6A1-6D03-4A75-8309-8C4B82D3C213}" type="presParOf" srcId="{4BE31396-F3AB-4702-9BD0-E21C66477BC0}" destId="{7343B60C-2A79-4B6E-93F0-EB2AE03BC6DA}" srcOrd="1" destOrd="0" presId="urn:microsoft.com/office/officeart/2005/8/layout/vList3"/>
    <dgm:cxn modelId="{86BE812C-BFC3-4EAA-9256-3A0723C267C8}" type="presParOf" srcId="{4BE31396-F3AB-4702-9BD0-E21C66477BC0}" destId="{8BEDB8C5-E518-4A50-AD80-697529E78F7F}" srcOrd="2" destOrd="0" presId="urn:microsoft.com/office/officeart/2005/8/layout/vList3"/>
    <dgm:cxn modelId="{E315B83A-8907-40A3-9555-8F6340B4B09F}" type="presParOf" srcId="{8BEDB8C5-E518-4A50-AD80-697529E78F7F}" destId="{C14ECBE6-0888-4CE5-BEDD-042D9F7742B5}" srcOrd="0" destOrd="0" presId="urn:microsoft.com/office/officeart/2005/8/layout/vList3"/>
    <dgm:cxn modelId="{12E9C57C-9A4C-4AD7-80EA-C677CF7ECC75}" type="presParOf" srcId="{8BEDB8C5-E518-4A50-AD80-697529E78F7F}" destId="{4FD70FD8-929B-4AFA-BF93-9888B10B22DF}" srcOrd="1" destOrd="0" presId="urn:microsoft.com/office/officeart/2005/8/layout/vList3"/>
    <dgm:cxn modelId="{ECDC0E6A-D9A5-4828-9127-4CB6A90321BA}" type="presParOf" srcId="{4BE31396-F3AB-4702-9BD0-E21C66477BC0}" destId="{C6F6B3A9-EA53-47CF-8BC2-C65CC235B799}" srcOrd="3" destOrd="0" presId="urn:microsoft.com/office/officeart/2005/8/layout/vList3"/>
    <dgm:cxn modelId="{9434EF8B-46FB-4242-88CD-0D21EC5B3B5A}" type="presParOf" srcId="{4BE31396-F3AB-4702-9BD0-E21C66477BC0}" destId="{8D409247-BE48-44F4-9E7A-BC16BD3E393E}" srcOrd="4" destOrd="0" presId="urn:microsoft.com/office/officeart/2005/8/layout/vList3"/>
    <dgm:cxn modelId="{B53BDE0A-4B3A-46BE-8E2D-84A4F770F2A6}" type="presParOf" srcId="{8D409247-BE48-44F4-9E7A-BC16BD3E393E}" destId="{D6A8159C-D111-462C-AE3F-DA7DB1273CA6}" srcOrd="0" destOrd="0" presId="urn:microsoft.com/office/officeart/2005/8/layout/vList3"/>
    <dgm:cxn modelId="{6BC20BE2-F079-4B58-B557-5B436F84D9FC}" type="presParOf" srcId="{8D409247-BE48-44F4-9E7A-BC16BD3E393E}" destId="{83F638B4-379D-465F-A72D-809C7A394BBF}"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AD09A-F4BD-4D6B-8F8F-98B9ACB6D905}">
      <dsp:nvSpPr>
        <dsp:cNvPr id="0" name=""/>
        <dsp:cNvSpPr/>
      </dsp:nvSpPr>
      <dsp:spPr>
        <a:xfrm>
          <a:off x="4730332" y="-940073"/>
          <a:ext cx="7314297" cy="7314297"/>
        </a:xfrm>
        <a:prstGeom prst="blockArc">
          <a:avLst>
            <a:gd name="adj1" fmla="val 8100000"/>
            <a:gd name="adj2" fmla="val 13500000"/>
            <a:gd name="adj3" fmla="val 295"/>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5517629-07A7-490F-B20C-36E77201FA4A}">
      <dsp:nvSpPr>
        <dsp:cNvPr id="0" name=""/>
        <dsp:cNvSpPr/>
      </dsp:nvSpPr>
      <dsp:spPr>
        <a:xfrm>
          <a:off x="72545" y="247036"/>
          <a:ext cx="5450660" cy="49385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a:lnSpc>
              <a:spcPct val="90000"/>
            </a:lnSpc>
            <a:spcBef>
              <a:spcPct val="0"/>
            </a:spcBef>
            <a:spcAft>
              <a:spcPct val="35000"/>
            </a:spcAft>
            <a:buNone/>
          </a:pPr>
          <a:r>
            <a:rPr lang="fa-IR" sz="2700" b="1" kern="1200" dirty="0">
              <a:latin typeface="Arial" panose="020B0604020202020204" pitchFamily="34" charset="0"/>
              <a:cs typeface="Arial" panose="020B0604020202020204" pitchFamily="34" charset="0"/>
            </a:rPr>
            <a:t>1. مقدمه</a:t>
          </a:r>
          <a:endParaRPr lang="en-US" sz="2700" kern="1200" dirty="0">
            <a:latin typeface="Arial" panose="020B0604020202020204" pitchFamily="34" charset="0"/>
            <a:cs typeface="Arial" panose="020B0604020202020204" pitchFamily="34" charset="0"/>
          </a:endParaRPr>
        </a:p>
      </dsp:txBody>
      <dsp:txXfrm>
        <a:off x="72545" y="247036"/>
        <a:ext cx="5450660" cy="493855"/>
      </dsp:txXfrm>
    </dsp:sp>
    <dsp:sp modelId="{7DF8D33D-124D-410E-8F6F-074E9F254C8C}">
      <dsp:nvSpPr>
        <dsp:cNvPr id="0" name=""/>
        <dsp:cNvSpPr/>
      </dsp:nvSpPr>
      <dsp:spPr>
        <a:xfrm>
          <a:off x="5214546" y="185304"/>
          <a:ext cx="617319" cy="61731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080D87-A210-40F7-91CF-001ADE32A51E}">
      <dsp:nvSpPr>
        <dsp:cNvPr id="0" name=""/>
        <dsp:cNvSpPr/>
      </dsp:nvSpPr>
      <dsp:spPr>
        <a:xfrm>
          <a:off x="72545" y="988254"/>
          <a:ext cx="5003429" cy="49385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rtl="1">
            <a:lnSpc>
              <a:spcPct val="90000"/>
            </a:lnSpc>
            <a:spcBef>
              <a:spcPct val="0"/>
            </a:spcBef>
            <a:spcAft>
              <a:spcPct val="35000"/>
            </a:spcAft>
            <a:buNone/>
          </a:pPr>
          <a:r>
            <a:rPr lang="fa-IR" sz="2700" b="1" kern="1200" dirty="0">
              <a:latin typeface="Arial" panose="020B0604020202020204" pitchFamily="34" charset="0"/>
              <a:cs typeface="Arial" panose="020B0604020202020204" pitchFamily="34" charset="0"/>
            </a:rPr>
            <a:t>2. آشنایی با تعاریف</a:t>
          </a:r>
          <a:endParaRPr lang="en-US" sz="2700" kern="1200" dirty="0">
            <a:latin typeface="Arial" panose="020B0604020202020204" pitchFamily="34" charset="0"/>
            <a:cs typeface="Arial" panose="020B0604020202020204" pitchFamily="34" charset="0"/>
          </a:endParaRPr>
        </a:p>
      </dsp:txBody>
      <dsp:txXfrm>
        <a:off x="72545" y="988254"/>
        <a:ext cx="5003429" cy="493855"/>
      </dsp:txXfrm>
    </dsp:sp>
    <dsp:sp modelId="{90ADC377-298D-4DD2-B196-D9C221D28E60}">
      <dsp:nvSpPr>
        <dsp:cNvPr id="0" name=""/>
        <dsp:cNvSpPr/>
      </dsp:nvSpPr>
      <dsp:spPr>
        <a:xfrm>
          <a:off x="4767316" y="926522"/>
          <a:ext cx="617319" cy="61731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55DA27A-1ACB-45B4-B726-51EFD85488D0}">
      <dsp:nvSpPr>
        <dsp:cNvPr id="0" name=""/>
        <dsp:cNvSpPr/>
      </dsp:nvSpPr>
      <dsp:spPr>
        <a:xfrm>
          <a:off x="72545" y="1728929"/>
          <a:ext cx="4758349" cy="49385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rtl="1">
            <a:lnSpc>
              <a:spcPct val="90000"/>
            </a:lnSpc>
            <a:spcBef>
              <a:spcPct val="0"/>
            </a:spcBef>
            <a:spcAft>
              <a:spcPct val="35000"/>
            </a:spcAft>
            <a:buNone/>
          </a:pPr>
          <a:r>
            <a:rPr lang="fa-IR" sz="2700" b="1" kern="1200" dirty="0">
              <a:latin typeface="Arial" panose="020B0604020202020204" pitchFamily="34" charset="0"/>
              <a:cs typeface="Arial" panose="020B0604020202020204" pitchFamily="34" charset="0"/>
            </a:rPr>
            <a:t>3. اهمیت تقسیم بندی خودکار تصاویر</a:t>
          </a:r>
          <a:endParaRPr lang="en-US" sz="2700" kern="1200" dirty="0">
            <a:latin typeface="Arial" panose="020B0604020202020204" pitchFamily="34" charset="0"/>
            <a:cs typeface="Arial" panose="020B0604020202020204" pitchFamily="34" charset="0"/>
          </a:endParaRPr>
        </a:p>
      </dsp:txBody>
      <dsp:txXfrm>
        <a:off x="72545" y="1728929"/>
        <a:ext cx="4758349" cy="493855"/>
      </dsp:txXfrm>
    </dsp:sp>
    <dsp:sp modelId="{E8BCEC5F-6431-4E08-BFCB-EB328A633A15}">
      <dsp:nvSpPr>
        <dsp:cNvPr id="0" name=""/>
        <dsp:cNvSpPr/>
      </dsp:nvSpPr>
      <dsp:spPr>
        <a:xfrm>
          <a:off x="4522235" y="1667197"/>
          <a:ext cx="617319" cy="61731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9C907A-6153-4349-9ABC-E6D727E83940}">
      <dsp:nvSpPr>
        <dsp:cNvPr id="0" name=""/>
        <dsp:cNvSpPr/>
      </dsp:nvSpPr>
      <dsp:spPr>
        <a:xfrm>
          <a:off x="72545" y="2470147"/>
          <a:ext cx="4680098" cy="49385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a:lnSpc>
              <a:spcPct val="90000"/>
            </a:lnSpc>
            <a:spcBef>
              <a:spcPct val="0"/>
            </a:spcBef>
            <a:spcAft>
              <a:spcPct val="35000"/>
            </a:spcAft>
            <a:buNone/>
          </a:pPr>
          <a:r>
            <a:rPr lang="fa-IR" sz="2700" b="1" kern="1200" dirty="0">
              <a:latin typeface="Arial" panose="020B0604020202020204" pitchFamily="34" charset="0"/>
              <a:cs typeface="Arial" panose="020B0604020202020204" pitchFamily="34" charset="0"/>
            </a:rPr>
            <a:t>4. روش های موجود</a:t>
          </a:r>
          <a:endParaRPr lang="en-US" sz="2700" b="1" kern="1200" dirty="0">
            <a:latin typeface="Arial" panose="020B0604020202020204" pitchFamily="34" charset="0"/>
            <a:cs typeface="Arial" panose="020B0604020202020204" pitchFamily="34" charset="0"/>
          </a:endParaRPr>
        </a:p>
      </dsp:txBody>
      <dsp:txXfrm>
        <a:off x="72545" y="2470147"/>
        <a:ext cx="4680098" cy="493855"/>
      </dsp:txXfrm>
    </dsp:sp>
    <dsp:sp modelId="{6E804CBA-CE87-44B4-8992-2FFCEDD4BC88}">
      <dsp:nvSpPr>
        <dsp:cNvPr id="0" name=""/>
        <dsp:cNvSpPr/>
      </dsp:nvSpPr>
      <dsp:spPr>
        <a:xfrm>
          <a:off x="4443984" y="2408415"/>
          <a:ext cx="617319" cy="61731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2CAF8D-9F3B-488B-9BE2-7946D267984C}">
      <dsp:nvSpPr>
        <dsp:cNvPr id="0" name=""/>
        <dsp:cNvSpPr/>
      </dsp:nvSpPr>
      <dsp:spPr>
        <a:xfrm>
          <a:off x="72545" y="3211365"/>
          <a:ext cx="4758349" cy="49385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a:lnSpc>
              <a:spcPct val="90000"/>
            </a:lnSpc>
            <a:spcBef>
              <a:spcPct val="0"/>
            </a:spcBef>
            <a:spcAft>
              <a:spcPct val="35000"/>
            </a:spcAft>
            <a:buNone/>
          </a:pPr>
          <a:r>
            <a:rPr lang="fa-IR" sz="2700" b="1" kern="1200" dirty="0">
              <a:latin typeface="Arial" panose="020B0604020202020204" pitchFamily="34" charset="0"/>
              <a:cs typeface="Arial" panose="020B0604020202020204" pitchFamily="34" charset="0"/>
            </a:rPr>
            <a:t>5. چالش های موجود</a:t>
          </a:r>
          <a:endParaRPr lang="en-US" sz="2700" b="1" kern="1200" dirty="0">
            <a:latin typeface="Arial" panose="020B0604020202020204" pitchFamily="34" charset="0"/>
            <a:cs typeface="Arial" panose="020B0604020202020204" pitchFamily="34" charset="0"/>
          </a:endParaRPr>
        </a:p>
      </dsp:txBody>
      <dsp:txXfrm>
        <a:off x="72545" y="3211365"/>
        <a:ext cx="4758349" cy="493855"/>
      </dsp:txXfrm>
    </dsp:sp>
    <dsp:sp modelId="{D66893FB-53AD-43FE-B032-97E35A004895}">
      <dsp:nvSpPr>
        <dsp:cNvPr id="0" name=""/>
        <dsp:cNvSpPr/>
      </dsp:nvSpPr>
      <dsp:spPr>
        <a:xfrm>
          <a:off x="4522235" y="3149633"/>
          <a:ext cx="617319" cy="61731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0FDE51-D398-4A09-9182-975CF606B292}">
      <dsp:nvSpPr>
        <dsp:cNvPr id="0" name=""/>
        <dsp:cNvSpPr/>
      </dsp:nvSpPr>
      <dsp:spPr>
        <a:xfrm>
          <a:off x="63489" y="3952039"/>
          <a:ext cx="5003429" cy="49385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a:lnSpc>
              <a:spcPct val="90000"/>
            </a:lnSpc>
            <a:spcBef>
              <a:spcPct val="0"/>
            </a:spcBef>
            <a:spcAft>
              <a:spcPct val="35000"/>
            </a:spcAft>
            <a:buNone/>
          </a:pPr>
          <a:r>
            <a:rPr lang="fa-IR" sz="2700" b="1" kern="1200" dirty="0">
              <a:latin typeface="Arial" panose="020B0604020202020204" pitchFamily="34" charset="0"/>
              <a:cs typeface="Arial" panose="020B0604020202020204" pitchFamily="34" charset="0"/>
            </a:rPr>
            <a:t>6. نتیجه گیری</a:t>
          </a:r>
          <a:endParaRPr lang="en-US" sz="2700" b="1" kern="1200" dirty="0">
            <a:latin typeface="Arial" panose="020B0604020202020204" pitchFamily="34" charset="0"/>
            <a:cs typeface="Arial" panose="020B0604020202020204" pitchFamily="34" charset="0"/>
          </a:endParaRPr>
        </a:p>
      </dsp:txBody>
      <dsp:txXfrm>
        <a:off x="63489" y="3952039"/>
        <a:ext cx="5003429" cy="493855"/>
      </dsp:txXfrm>
    </dsp:sp>
    <dsp:sp modelId="{D9312644-9EF9-416A-9806-C91E203DCBB2}">
      <dsp:nvSpPr>
        <dsp:cNvPr id="0" name=""/>
        <dsp:cNvSpPr/>
      </dsp:nvSpPr>
      <dsp:spPr>
        <a:xfrm>
          <a:off x="4767316" y="3890307"/>
          <a:ext cx="617319" cy="61731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CC5FA06-91F3-4BF3-8044-B51D956940A9}">
      <dsp:nvSpPr>
        <dsp:cNvPr id="0" name=""/>
        <dsp:cNvSpPr/>
      </dsp:nvSpPr>
      <dsp:spPr>
        <a:xfrm>
          <a:off x="72545" y="4693257"/>
          <a:ext cx="5450660" cy="493855"/>
        </a:xfrm>
        <a:prstGeom prst="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391998" bIns="68580" numCol="1" spcCol="1270" anchor="ctr" anchorCtr="0">
          <a:noAutofit/>
        </a:bodyPr>
        <a:lstStyle/>
        <a:p>
          <a:pPr marL="0" lvl="0" indent="0" algn="r" defTabSz="1200150">
            <a:lnSpc>
              <a:spcPct val="90000"/>
            </a:lnSpc>
            <a:spcBef>
              <a:spcPct val="0"/>
            </a:spcBef>
            <a:spcAft>
              <a:spcPct val="35000"/>
            </a:spcAft>
            <a:buNone/>
          </a:pPr>
          <a:r>
            <a:rPr lang="fa-IR" sz="2700" b="1" kern="1200" dirty="0">
              <a:latin typeface="Arial" panose="020B0604020202020204" pitchFamily="34" charset="0"/>
              <a:cs typeface="Arial" panose="020B0604020202020204" pitchFamily="34" charset="0"/>
            </a:rPr>
            <a:t>7. مراجع</a:t>
          </a:r>
          <a:endParaRPr lang="en-US" sz="2700" b="1" kern="1200" dirty="0">
            <a:latin typeface="Arial" panose="020B0604020202020204" pitchFamily="34" charset="0"/>
            <a:cs typeface="Arial" panose="020B0604020202020204" pitchFamily="34" charset="0"/>
          </a:endParaRPr>
        </a:p>
      </dsp:txBody>
      <dsp:txXfrm>
        <a:off x="72545" y="4693257"/>
        <a:ext cx="5450660" cy="493855"/>
      </dsp:txXfrm>
    </dsp:sp>
    <dsp:sp modelId="{673FE02B-107E-4489-9F44-ABBB97911F64}">
      <dsp:nvSpPr>
        <dsp:cNvPr id="0" name=""/>
        <dsp:cNvSpPr/>
      </dsp:nvSpPr>
      <dsp:spPr>
        <a:xfrm>
          <a:off x="5214546" y="4631526"/>
          <a:ext cx="617319" cy="617319"/>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6B3051-12BF-4DF6-BF18-5903D2363DD9}">
      <dsp:nvSpPr>
        <dsp:cNvPr id="0" name=""/>
        <dsp:cNvSpPr/>
      </dsp:nvSpPr>
      <dsp:spPr>
        <a:xfrm>
          <a:off x="0" y="12205"/>
          <a:ext cx="2525487" cy="5428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r" defTabSz="977900">
            <a:lnSpc>
              <a:spcPct val="90000"/>
            </a:lnSpc>
            <a:spcBef>
              <a:spcPct val="0"/>
            </a:spcBef>
            <a:spcAft>
              <a:spcPct val="35000"/>
            </a:spcAft>
            <a:buNone/>
          </a:pPr>
          <a:r>
            <a:rPr lang="fa-IR" sz="2200" b="1" kern="1200" dirty="0">
              <a:latin typeface="Arial" panose="020B0604020202020204" pitchFamily="34" charset="0"/>
              <a:cs typeface="Arial" panose="020B0604020202020204" pitchFamily="34" charset="0"/>
            </a:rPr>
            <a:t>1. ساختارکلی روش ها</a:t>
          </a:r>
          <a:endParaRPr lang="en-US" sz="2200" b="1" kern="1200" dirty="0">
            <a:latin typeface="Arial" panose="020B0604020202020204" pitchFamily="34" charset="0"/>
            <a:cs typeface="Arial" panose="020B0604020202020204" pitchFamily="34" charset="0"/>
          </a:endParaRPr>
        </a:p>
      </dsp:txBody>
      <dsp:txXfrm>
        <a:off x="26501" y="38706"/>
        <a:ext cx="2472485" cy="489878"/>
      </dsp:txXfrm>
    </dsp:sp>
    <dsp:sp modelId="{4AD9C031-0C8D-4E67-B7A1-9056F146C432}">
      <dsp:nvSpPr>
        <dsp:cNvPr id="0" name=""/>
        <dsp:cNvSpPr/>
      </dsp:nvSpPr>
      <dsp:spPr>
        <a:xfrm>
          <a:off x="0" y="638605"/>
          <a:ext cx="2525487" cy="5428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r" defTabSz="977900">
            <a:lnSpc>
              <a:spcPct val="90000"/>
            </a:lnSpc>
            <a:spcBef>
              <a:spcPct val="0"/>
            </a:spcBef>
            <a:spcAft>
              <a:spcPct val="35000"/>
            </a:spcAft>
            <a:buNone/>
          </a:pPr>
          <a:r>
            <a:rPr lang="fa-IR" sz="2200" b="1" kern="1200" dirty="0">
              <a:latin typeface="Arial" panose="020B0604020202020204" pitchFamily="34" charset="0"/>
              <a:cs typeface="Arial" panose="020B0604020202020204" pitchFamily="34" charset="0"/>
            </a:rPr>
            <a:t>2. انواع روش ها</a:t>
          </a:r>
          <a:endParaRPr lang="en-US" sz="2200" b="1" kern="1200" dirty="0">
            <a:latin typeface="Arial" panose="020B0604020202020204" pitchFamily="34" charset="0"/>
            <a:cs typeface="Arial" panose="020B0604020202020204" pitchFamily="34" charset="0"/>
          </a:endParaRPr>
        </a:p>
      </dsp:txBody>
      <dsp:txXfrm>
        <a:off x="26501" y="665106"/>
        <a:ext cx="2472485" cy="489878"/>
      </dsp:txXfrm>
    </dsp:sp>
    <dsp:sp modelId="{E1B91F1E-49C6-484D-9534-F20D8598FC56}">
      <dsp:nvSpPr>
        <dsp:cNvPr id="0" name=""/>
        <dsp:cNvSpPr/>
      </dsp:nvSpPr>
      <dsp:spPr>
        <a:xfrm>
          <a:off x="0" y="1265005"/>
          <a:ext cx="2525487" cy="542880"/>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r" defTabSz="977900">
            <a:lnSpc>
              <a:spcPct val="90000"/>
            </a:lnSpc>
            <a:spcBef>
              <a:spcPct val="0"/>
            </a:spcBef>
            <a:spcAft>
              <a:spcPct val="35000"/>
            </a:spcAft>
            <a:buNone/>
          </a:pPr>
          <a:r>
            <a:rPr lang="fa-IR" sz="2200" b="1" kern="1200" dirty="0">
              <a:latin typeface="Arial" panose="020B0604020202020204" pitchFamily="34" charset="0"/>
              <a:cs typeface="Arial" panose="020B0604020202020204" pitchFamily="34" charset="0"/>
            </a:rPr>
            <a:t>3. معرفی یک روش</a:t>
          </a:r>
          <a:endParaRPr lang="en-US" sz="2200" b="1" kern="1200" dirty="0">
            <a:latin typeface="Arial" panose="020B0604020202020204" pitchFamily="34" charset="0"/>
            <a:cs typeface="Arial" panose="020B0604020202020204" pitchFamily="34" charset="0"/>
          </a:endParaRPr>
        </a:p>
      </dsp:txBody>
      <dsp:txXfrm>
        <a:off x="26501" y="1291506"/>
        <a:ext cx="2472485" cy="4898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C9D5CD-106B-4565-896E-EF9FDC7A190E}">
      <dsp:nvSpPr>
        <dsp:cNvPr id="0" name=""/>
        <dsp:cNvSpPr/>
      </dsp:nvSpPr>
      <dsp:spPr>
        <a:xfrm>
          <a:off x="918760" y="1624"/>
          <a:ext cx="4262665" cy="619672"/>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06680" rIns="273258" bIns="106680" numCol="1" spcCol="1270" anchor="ctr" anchorCtr="0">
          <a:noAutofit/>
        </a:bodyPr>
        <a:lstStyle/>
        <a:p>
          <a:pPr marL="0" lvl="0" indent="0" algn="ctr" defTabSz="1244600">
            <a:lnSpc>
              <a:spcPct val="90000"/>
            </a:lnSpc>
            <a:spcBef>
              <a:spcPct val="0"/>
            </a:spcBef>
            <a:spcAft>
              <a:spcPct val="35000"/>
            </a:spcAft>
            <a:buNone/>
          </a:pPr>
          <a:r>
            <a:rPr lang="fa-IR" sz="2800" kern="1200" dirty="0"/>
            <a:t>نوع خروجی</a:t>
          </a:r>
          <a:endParaRPr lang="en-US" sz="2800" kern="1200" dirty="0"/>
        </a:p>
      </dsp:txBody>
      <dsp:txXfrm>
        <a:off x="918760" y="1624"/>
        <a:ext cx="4107747" cy="619672"/>
      </dsp:txXfrm>
    </dsp:sp>
    <dsp:sp modelId="{FCDDB5CD-63DE-4CD0-8310-93CA2EC201D7}">
      <dsp:nvSpPr>
        <dsp:cNvPr id="0" name=""/>
        <dsp:cNvSpPr/>
      </dsp:nvSpPr>
      <dsp:spPr>
        <a:xfrm>
          <a:off x="4871590" y="1624"/>
          <a:ext cx="619672" cy="61967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FD70FD8-929B-4AFA-BF93-9888B10B22DF}">
      <dsp:nvSpPr>
        <dsp:cNvPr id="0" name=""/>
        <dsp:cNvSpPr/>
      </dsp:nvSpPr>
      <dsp:spPr>
        <a:xfrm>
          <a:off x="925069" y="1420788"/>
          <a:ext cx="4262665" cy="619672"/>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06680" rIns="273258" bIns="106680" numCol="1" spcCol="1270" anchor="ctr" anchorCtr="0">
          <a:noAutofit/>
        </a:bodyPr>
        <a:lstStyle/>
        <a:p>
          <a:pPr marL="0" lvl="0" indent="0" algn="ctr" defTabSz="1244600">
            <a:lnSpc>
              <a:spcPct val="90000"/>
            </a:lnSpc>
            <a:spcBef>
              <a:spcPct val="0"/>
            </a:spcBef>
            <a:spcAft>
              <a:spcPct val="35000"/>
            </a:spcAft>
            <a:buNone/>
          </a:pPr>
          <a:r>
            <a:rPr lang="fa-IR" sz="2800" kern="1200" dirty="0"/>
            <a:t>نوع عملکرد</a:t>
          </a:r>
          <a:endParaRPr lang="en-US" sz="2800" kern="1200" dirty="0"/>
        </a:p>
      </dsp:txBody>
      <dsp:txXfrm>
        <a:off x="925069" y="1420788"/>
        <a:ext cx="4107747" cy="619672"/>
      </dsp:txXfrm>
    </dsp:sp>
    <dsp:sp modelId="{C14ECBE6-0888-4CE5-BEDD-042D9F7742B5}">
      <dsp:nvSpPr>
        <dsp:cNvPr id="0" name=""/>
        <dsp:cNvSpPr/>
      </dsp:nvSpPr>
      <dsp:spPr>
        <a:xfrm>
          <a:off x="4881511" y="1420788"/>
          <a:ext cx="619672" cy="619672"/>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F638B4-379D-465F-A72D-809C7A394BBF}">
      <dsp:nvSpPr>
        <dsp:cNvPr id="0" name=""/>
        <dsp:cNvSpPr/>
      </dsp:nvSpPr>
      <dsp:spPr>
        <a:xfrm>
          <a:off x="918760" y="706242"/>
          <a:ext cx="4262665" cy="619672"/>
        </a:xfrm>
        <a:prstGeom prst="homePlat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06680" rIns="273258" bIns="106680" numCol="1" spcCol="1270" anchor="ctr" anchorCtr="0">
          <a:noAutofit/>
        </a:bodyPr>
        <a:lstStyle/>
        <a:p>
          <a:pPr marL="0" lvl="0" indent="0" algn="ctr" defTabSz="1244600">
            <a:lnSpc>
              <a:spcPct val="90000"/>
            </a:lnSpc>
            <a:spcBef>
              <a:spcPct val="0"/>
            </a:spcBef>
            <a:spcAft>
              <a:spcPct val="35000"/>
            </a:spcAft>
            <a:buNone/>
          </a:pPr>
          <a:r>
            <a:rPr lang="fa-IR" sz="2800" kern="1200" dirty="0"/>
            <a:t>ساختار تقسیم شده </a:t>
          </a:r>
          <a:endParaRPr lang="en-US" sz="2800" kern="1200" dirty="0"/>
        </a:p>
      </dsp:txBody>
      <dsp:txXfrm>
        <a:off x="918760" y="706242"/>
        <a:ext cx="4107747" cy="619672"/>
      </dsp:txXfrm>
    </dsp:sp>
    <dsp:sp modelId="{D6A8159C-D111-462C-AE3F-DA7DB1273CA6}">
      <dsp:nvSpPr>
        <dsp:cNvPr id="0" name=""/>
        <dsp:cNvSpPr/>
      </dsp:nvSpPr>
      <dsp:spPr>
        <a:xfrm>
          <a:off x="4881040" y="706242"/>
          <a:ext cx="619672" cy="61967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832FCB-25E6-42D8-A199-4A2E819D1826}" type="datetimeFigureOut">
              <a:rPr lang="en-US" smtClean="0"/>
              <a:t>10/7/2024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44C67DB-74E0-4E32-9D6A-31E538339421}" type="slidenum">
              <a:rPr lang="en-US" smtClean="0"/>
              <a:t>‹#›</a:t>
            </a:fld>
            <a:endParaRPr lang="en-US"/>
          </a:p>
        </p:txBody>
      </p:sp>
    </p:spTree>
    <p:extLst>
      <p:ext uri="{BB962C8B-B14F-4D97-AF65-F5344CB8AC3E}">
        <p14:creationId xmlns:p14="http://schemas.microsoft.com/office/powerpoint/2010/main" val="41283650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FE5D85-6080-44AD-84E7-4604F035F55F}" type="datetimeFigureOut">
              <a:rPr lang="en-US" smtClean="0"/>
              <a:t>10/7/2024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0F3C11-B57E-4273-959D-04957E03D3F6}" type="slidenum">
              <a:rPr lang="en-US" smtClean="0"/>
              <a:t>‹#›</a:t>
            </a:fld>
            <a:endParaRPr lang="en-US"/>
          </a:p>
        </p:txBody>
      </p:sp>
    </p:spTree>
    <p:extLst>
      <p:ext uri="{BB962C8B-B14F-4D97-AF65-F5344CB8AC3E}">
        <p14:creationId xmlns:p14="http://schemas.microsoft.com/office/powerpoint/2010/main" val="6183131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0F3C11-B57E-4273-959D-04957E03D3F6}" type="slidenum">
              <a:rPr lang="en-US" smtClean="0"/>
              <a:t>11</a:t>
            </a:fld>
            <a:endParaRPr lang="en-US"/>
          </a:p>
        </p:txBody>
      </p:sp>
    </p:spTree>
    <p:extLst>
      <p:ext uri="{BB962C8B-B14F-4D97-AF65-F5344CB8AC3E}">
        <p14:creationId xmlns:p14="http://schemas.microsoft.com/office/powerpoint/2010/main" val="7969830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9863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9081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2120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5335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r>
              <a:rPr lang="en-US"/>
              <a:t>Click to edit Master title style</a:t>
            </a:r>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Tree>
    <p:extLst>
      <p:ext uri="{BB962C8B-B14F-4D97-AF65-F5344CB8AC3E}">
        <p14:creationId xmlns:p14="http://schemas.microsoft.com/office/powerpoint/2010/main" val="1344485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266913" y="2655800"/>
            <a:ext cx="7743200" cy="15464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7733" b="1"/>
            </a:lvl1pPr>
            <a:lvl2pPr lvl="1">
              <a:spcBef>
                <a:spcPts val="0"/>
              </a:spcBef>
              <a:spcAft>
                <a:spcPts val="0"/>
              </a:spcAft>
              <a:buSzPts val="5800"/>
              <a:buNone/>
              <a:defRPr sz="7733" b="1"/>
            </a:lvl2pPr>
            <a:lvl3pPr lvl="2">
              <a:spcBef>
                <a:spcPts val="0"/>
              </a:spcBef>
              <a:spcAft>
                <a:spcPts val="0"/>
              </a:spcAft>
              <a:buSzPts val="5800"/>
              <a:buNone/>
              <a:defRPr sz="7733" b="1"/>
            </a:lvl3pPr>
            <a:lvl4pPr lvl="3">
              <a:spcBef>
                <a:spcPts val="0"/>
              </a:spcBef>
              <a:spcAft>
                <a:spcPts val="0"/>
              </a:spcAft>
              <a:buSzPts val="5800"/>
              <a:buNone/>
              <a:defRPr sz="7733" b="1"/>
            </a:lvl4pPr>
            <a:lvl5pPr lvl="4">
              <a:spcBef>
                <a:spcPts val="0"/>
              </a:spcBef>
              <a:spcAft>
                <a:spcPts val="0"/>
              </a:spcAft>
              <a:buSzPts val="5800"/>
              <a:buNone/>
              <a:defRPr sz="7733" b="1"/>
            </a:lvl5pPr>
            <a:lvl6pPr lvl="5">
              <a:spcBef>
                <a:spcPts val="0"/>
              </a:spcBef>
              <a:spcAft>
                <a:spcPts val="0"/>
              </a:spcAft>
              <a:buSzPts val="5800"/>
              <a:buNone/>
              <a:defRPr sz="7733" b="1"/>
            </a:lvl6pPr>
            <a:lvl7pPr lvl="6">
              <a:spcBef>
                <a:spcPts val="0"/>
              </a:spcBef>
              <a:spcAft>
                <a:spcPts val="0"/>
              </a:spcAft>
              <a:buSzPts val="5800"/>
              <a:buNone/>
              <a:defRPr sz="7733" b="1"/>
            </a:lvl7pPr>
            <a:lvl8pPr lvl="7">
              <a:spcBef>
                <a:spcPts val="0"/>
              </a:spcBef>
              <a:spcAft>
                <a:spcPts val="0"/>
              </a:spcAft>
              <a:buSzPts val="5800"/>
              <a:buNone/>
              <a:defRPr sz="7733" b="1"/>
            </a:lvl8pPr>
            <a:lvl9pPr lvl="8">
              <a:spcBef>
                <a:spcPts val="0"/>
              </a:spcBef>
              <a:spcAft>
                <a:spcPts val="0"/>
              </a:spcAft>
              <a:buSzPts val="5800"/>
              <a:buNone/>
              <a:defRPr sz="7733" b="1"/>
            </a:lvl9pPr>
          </a:lstStyle>
          <a:p>
            <a:endParaRPr/>
          </a:p>
        </p:txBody>
      </p:sp>
      <p:sp>
        <p:nvSpPr>
          <p:cNvPr id="11" name="Google Shape;11;p2"/>
          <p:cNvSpPr/>
          <p:nvPr/>
        </p:nvSpPr>
        <p:spPr>
          <a:xfrm>
            <a:off x="9783375" y="617343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2" name="Google Shape;12;p2"/>
          <p:cNvSpPr/>
          <p:nvPr/>
        </p:nvSpPr>
        <p:spPr>
          <a:xfrm>
            <a:off x="10386991" y="5576535"/>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3" name="Google Shape;13;p2"/>
          <p:cNvSpPr/>
          <p:nvPr/>
        </p:nvSpPr>
        <p:spPr>
          <a:xfrm>
            <a:off x="11857671" y="4444464"/>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4" name="Google Shape;14;p2"/>
          <p:cNvSpPr/>
          <p:nvPr/>
        </p:nvSpPr>
        <p:spPr>
          <a:xfrm>
            <a:off x="11695069" y="656503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5" name="Google Shape;15;p2"/>
          <p:cNvSpPr/>
          <p:nvPr/>
        </p:nvSpPr>
        <p:spPr>
          <a:xfrm>
            <a:off x="3181688" y="677512"/>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6" name="Google Shape;16;p2"/>
          <p:cNvSpPr/>
          <p:nvPr/>
        </p:nvSpPr>
        <p:spPr>
          <a:xfrm>
            <a:off x="639280" y="3605307"/>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7" name="Google Shape;17;p2"/>
          <p:cNvSpPr/>
          <p:nvPr/>
        </p:nvSpPr>
        <p:spPr>
          <a:xfrm>
            <a:off x="348720" y="857463"/>
            <a:ext cx="128400" cy="128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8" name="Google Shape;18;p2"/>
          <p:cNvSpPr/>
          <p:nvPr/>
        </p:nvSpPr>
        <p:spPr>
          <a:xfrm>
            <a:off x="676313" y="144115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19" name="Google Shape;19;p2"/>
          <p:cNvSpPr/>
          <p:nvPr/>
        </p:nvSpPr>
        <p:spPr>
          <a:xfrm>
            <a:off x="11085359" y="4833763"/>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0" name="Google Shape;20;p2"/>
          <p:cNvSpPr/>
          <p:nvPr/>
        </p:nvSpPr>
        <p:spPr>
          <a:xfrm>
            <a:off x="11843811" y="5582348"/>
            <a:ext cx="192400" cy="1920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1" name="Google Shape;21;p2"/>
          <p:cNvSpPr/>
          <p:nvPr/>
        </p:nvSpPr>
        <p:spPr>
          <a:xfrm>
            <a:off x="211084" y="2128745"/>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2" name="Google Shape;22;p2"/>
          <p:cNvSpPr/>
          <p:nvPr/>
        </p:nvSpPr>
        <p:spPr>
          <a:xfrm>
            <a:off x="1861977" y="301904"/>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3" name="Google Shape;23;p2"/>
          <p:cNvSpPr/>
          <p:nvPr/>
        </p:nvSpPr>
        <p:spPr>
          <a:xfrm>
            <a:off x="823323" y="2667459"/>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4" name="Google Shape;24;p2"/>
          <p:cNvSpPr/>
          <p:nvPr/>
        </p:nvSpPr>
        <p:spPr>
          <a:xfrm>
            <a:off x="4567031" y="517173"/>
            <a:ext cx="76800" cy="768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25" name="Google Shape;25;p2"/>
          <p:cNvSpPr/>
          <p:nvPr/>
        </p:nvSpPr>
        <p:spPr>
          <a:xfrm>
            <a:off x="10685372" y="6090061"/>
            <a:ext cx="256800" cy="256400"/>
          </a:xfrm>
          <a:prstGeom prst="ellipse">
            <a:avLst/>
          </a:pr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Tree>
    <p:extLst>
      <p:ext uri="{BB962C8B-B14F-4D97-AF65-F5344CB8AC3E}">
        <p14:creationId xmlns:p14="http://schemas.microsoft.com/office/powerpoint/2010/main" val="3453716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2061367" y="2339725"/>
            <a:ext cx="777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b="1"/>
            </a:lvl1pPr>
            <a:lvl2pPr lvl="1" rtl="0">
              <a:spcBef>
                <a:spcPts val="0"/>
              </a:spcBef>
              <a:spcAft>
                <a:spcPts val="0"/>
              </a:spcAft>
              <a:buSzPts val="4400"/>
              <a:buNone/>
              <a:defRPr sz="5867" b="1"/>
            </a:lvl2pPr>
            <a:lvl3pPr lvl="2" rtl="0">
              <a:spcBef>
                <a:spcPts val="0"/>
              </a:spcBef>
              <a:spcAft>
                <a:spcPts val="0"/>
              </a:spcAft>
              <a:buSzPts val="4400"/>
              <a:buNone/>
              <a:defRPr sz="5867" b="1"/>
            </a:lvl3pPr>
            <a:lvl4pPr lvl="3" rtl="0">
              <a:spcBef>
                <a:spcPts val="0"/>
              </a:spcBef>
              <a:spcAft>
                <a:spcPts val="0"/>
              </a:spcAft>
              <a:buSzPts val="4400"/>
              <a:buNone/>
              <a:defRPr sz="5867" b="1"/>
            </a:lvl4pPr>
            <a:lvl5pPr lvl="4" rtl="0">
              <a:spcBef>
                <a:spcPts val="0"/>
              </a:spcBef>
              <a:spcAft>
                <a:spcPts val="0"/>
              </a:spcAft>
              <a:buSzPts val="4400"/>
              <a:buNone/>
              <a:defRPr sz="5867" b="1"/>
            </a:lvl5pPr>
            <a:lvl6pPr lvl="5" rtl="0">
              <a:spcBef>
                <a:spcPts val="0"/>
              </a:spcBef>
              <a:spcAft>
                <a:spcPts val="0"/>
              </a:spcAft>
              <a:buSzPts val="4400"/>
              <a:buNone/>
              <a:defRPr sz="5867" b="1"/>
            </a:lvl6pPr>
            <a:lvl7pPr lvl="6" rtl="0">
              <a:spcBef>
                <a:spcPts val="0"/>
              </a:spcBef>
              <a:spcAft>
                <a:spcPts val="0"/>
              </a:spcAft>
              <a:buSzPts val="4400"/>
              <a:buNone/>
              <a:defRPr sz="5867" b="1"/>
            </a:lvl7pPr>
            <a:lvl8pPr lvl="7" rtl="0">
              <a:spcBef>
                <a:spcPts val="0"/>
              </a:spcBef>
              <a:spcAft>
                <a:spcPts val="0"/>
              </a:spcAft>
              <a:buSzPts val="4400"/>
              <a:buNone/>
              <a:defRPr sz="5867" b="1"/>
            </a:lvl8pPr>
            <a:lvl9pPr lvl="8" rtl="0">
              <a:spcBef>
                <a:spcPts val="0"/>
              </a:spcBef>
              <a:spcAft>
                <a:spcPts val="0"/>
              </a:spcAft>
              <a:buSzPts val="4400"/>
              <a:buNone/>
              <a:defRPr sz="5867" b="1"/>
            </a:lvl9pPr>
          </a:lstStyle>
          <a:p>
            <a:endParaRPr/>
          </a:p>
        </p:txBody>
      </p:sp>
      <p:sp>
        <p:nvSpPr>
          <p:cNvPr id="28" name="Google Shape;28;p3"/>
          <p:cNvSpPr txBox="1">
            <a:spLocks noGrp="1"/>
          </p:cNvSpPr>
          <p:nvPr>
            <p:ph type="subTitle" idx="1"/>
          </p:nvPr>
        </p:nvSpPr>
        <p:spPr>
          <a:xfrm>
            <a:off x="2061367" y="4015348"/>
            <a:ext cx="777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4000">
                <a:solidFill>
                  <a:schemeClr val="accent3"/>
                </a:solidFill>
              </a:defRPr>
            </a:lvl2pPr>
            <a:lvl3pPr lvl="2" rtl="0">
              <a:spcBef>
                <a:spcPts val="0"/>
              </a:spcBef>
              <a:spcAft>
                <a:spcPts val="0"/>
              </a:spcAft>
              <a:buClr>
                <a:schemeClr val="accent3"/>
              </a:buClr>
              <a:buSzPts val="3000"/>
              <a:buNone/>
              <a:defRPr sz="4000">
                <a:solidFill>
                  <a:schemeClr val="accent3"/>
                </a:solidFill>
              </a:defRPr>
            </a:lvl3pPr>
            <a:lvl4pPr lvl="3" rtl="0">
              <a:spcBef>
                <a:spcPts val="0"/>
              </a:spcBef>
              <a:spcAft>
                <a:spcPts val="0"/>
              </a:spcAft>
              <a:buClr>
                <a:schemeClr val="accent3"/>
              </a:buClr>
              <a:buSzPts val="3000"/>
              <a:buNone/>
              <a:defRPr sz="4000">
                <a:solidFill>
                  <a:schemeClr val="accent3"/>
                </a:solidFill>
              </a:defRPr>
            </a:lvl4pPr>
            <a:lvl5pPr lvl="4" rtl="0">
              <a:spcBef>
                <a:spcPts val="0"/>
              </a:spcBef>
              <a:spcAft>
                <a:spcPts val="0"/>
              </a:spcAft>
              <a:buClr>
                <a:schemeClr val="accent3"/>
              </a:buClr>
              <a:buSzPts val="3000"/>
              <a:buNone/>
              <a:defRPr sz="4000">
                <a:solidFill>
                  <a:schemeClr val="accent3"/>
                </a:solidFill>
              </a:defRPr>
            </a:lvl5pPr>
            <a:lvl6pPr lvl="5" rtl="0">
              <a:spcBef>
                <a:spcPts val="0"/>
              </a:spcBef>
              <a:spcAft>
                <a:spcPts val="0"/>
              </a:spcAft>
              <a:buClr>
                <a:schemeClr val="accent3"/>
              </a:buClr>
              <a:buSzPts val="3000"/>
              <a:buNone/>
              <a:defRPr sz="4000">
                <a:solidFill>
                  <a:schemeClr val="accent3"/>
                </a:solidFill>
              </a:defRPr>
            </a:lvl6pPr>
            <a:lvl7pPr lvl="6" rtl="0">
              <a:spcBef>
                <a:spcPts val="0"/>
              </a:spcBef>
              <a:spcAft>
                <a:spcPts val="0"/>
              </a:spcAft>
              <a:buClr>
                <a:schemeClr val="accent3"/>
              </a:buClr>
              <a:buSzPts val="3000"/>
              <a:buNone/>
              <a:defRPr sz="4000">
                <a:solidFill>
                  <a:schemeClr val="accent3"/>
                </a:solidFill>
              </a:defRPr>
            </a:lvl7pPr>
            <a:lvl8pPr lvl="7" rtl="0">
              <a:spcBef>
                <a:spcPts val="0"/>
              </a:spcBef>
              <a:spcAft>
                <a:spcPts val="0"/>
              </a:spcAft>
              <a:buClr>
                <a:schemeClr val="accent3"/>
              </a:buClr>
              <a:buSzPts val="3000"/>
              <a:buNone/>
              <a:defRPr sz="4000">
                <a:solidFill>
                  <a:schemeClr val="accent3"/>
                </a:solidFill>
              </a:defRPr>
            </a:lvl8pPr>
            <a:lvl9pPr lvl="8" rtl="0">
              <a:spcBef>
                <a:spcPts val="0"/>
              </a:spcBef>
              <a:spcAft>
                <a:spcPts val="0"/>
              </a:spcAft>
              <a:buClr>
                <a:schemeClr val="accent3"/>
              </a:buClr>
              <a:buSzPts val="3000"/>
              <a:buNone/>
              <a:defRPr sz="4000">
                <a:solidFill>
                  <a:schemeClr val="accent3"/>
                </a:solidFill>
              </a:defRPr>
            </a:lvl9pPr>
          </a:lstStyle>
          <a:p>
            <a:endParaRPr/>
          </a:p>
        </p:txBody>
      </p:sp>
    </p:spTree>
    <p:extLst>
      <p:ext uri="{BB962C8B-B14F-4D97-AF65-F5344CB8AC3E}">
        <p14:creationId xmlns:p14="http://schemas.microsoft.com/office/powerpoint/2010/main" val="10421728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endParaRP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algn="ctr">
                <a:buClr>
                  <a:srgbClr val="000000"/>
                </a:buClr>
                <a:buFont typeface="Arial"/>
                <a:buNone/>
              </a:pPr>
              <a:r>
                <a:rPr lang="en" sz="8000" b="1" kern="0">
                  <a:solidFill>
                    <a:srgbClr val="0091EA"/>
                  </a:solidFill>
                  <a:latin typeface="Source Sans Pro"/>
                  <a:ea typeface="Source Sans Pro"/>
                  <a:cs typeface="Source Sans Pro"/>
                  <a:sym typeface="Source Sans Pro"/>
                </a:rPr>
                <a:t>“</a:t>
              </a:r>
              <a:endParaRPr sz="8000" b="1" kern="0">
                <a:solidFill>
                  <a:srgbClr val="0091EA"/>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a:buClr>
                  <a:srgbClr val="000000"/>
                </a:buClr>
                <a:buFont typeface="Arial"/>
                <a:buNone/>
              </a:pPr>
              <a:endParaRPr sz="1867" kern="0">
                <a:solidFill>
                  <a:srgbClr val="000000"/>
                </a:solidFill>
                <a:cs typeface="Arial"/>
                <a:sym typeface="Arial"/>
              </a:endParaRPr>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a:solidFill>
                  <a:srgbClr val="0091EA"/>
                </a:solidFill>
              </a:rPr>
              <a:pPr/>
              <a:t>‹#›</a:t>
            </a:fld>
            <a:endParaRPr>
              <a:solidFill>
                <a:srgbClr val="0091EA"/>
              </a:solidFill>
            </a:endParaRPr>
          </a:p>
        </p:txBody>
      </p:sp>
    </p:spTree>
    <p:extLst>
      <p:ext uri="{BB962C8B-B14F-4D97-AF65-F5344CB8AC3E}">
        <p14:creationId xmlns:p14="http://schemas.microsoft.com/office/powerpoint/2010/main" val="4030207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1048200" y="1682267"/>
            <a:ext cx="10095600" cy="4764800"/>
          </a:xfrm>
          <a:prstGeom prst="rect">
            <a:avLst/>
          </a:prstGeom>
        </p:spPr>
        <p:txBody>
          <a:bodyPr spcFirstLastPara="1" wrap="square" lIns="91425" tIns="91425" rIns="91425" bIns="91425" anchor="t" anchorCtr="0">
            <a:noAutofit/>
          </a:bodyPr>
          <a:lstStyle>
            <a:lvl1pPr marL="609585" lvl="0" indent="-507987">
              <a:spcBef>
                <a:spcPts val="800"/>
              </a:spcBef>
              <a:spcAft>
                <a:spcPts val="0"/>
              </a:spcAft>
              <a:buSzPts val="2400"/>
              <a:buChar char="◎"/>
              <a:defRPr sz="3200"/>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sz="3200"/>
            </a:lvl4pPr>
            <a:lvl5pPr marL="3047924" lvl="4" indent="-507987">
              <a:spcBef>
                <a:spcPts val="0"/>
              </a:spcBef>
              <a:spcAft>
                <a:spcPts val="0"/>
              </a:spcAft>
              <a:buSzPts val="2400"/>
              <a:buChar char="○"/>
              <a:defRPr sz="3200"/>
            </a:lvl5pPr>
            <a:lvl6pPr marL="3657509" lvl="5" indent="-507987">
              <a:spcBef>
                <a:spcPts val="0"/>
              </a:spcBef>
              <a:spcAft>
                <a:spcPts val="0"/>
              </a:spcAft>
              <a:buSzPts val="2400"/>
              <a:buChar char="■"/>
              <a:defRPr sz="3200"/>
            </a:lvl6pPr>
            <a:lvl7pPr marL="4267093" lvl="6" indent="-507987">
              <a:spcBef>
                <a:spcPts val="0"/>
              </a:spcBef>
              <a:spcAft>
                <a:spcPts val="0"/>
              </a:spcAft>
              <a:buSzPts val="2400"/>
              <a:buChar char="●"/>
              <a:defRPr sz="3200"/>
            </a:lvl7pPr>
            <a:lvl8pPr marL="4876678" lvl="7" indent="-507987">
              <a:spcBef>
                <a:spcPts val="0"/>
              </a:spcBef>
              <a:spcAft>
                <a:spcPts val="0"/>
              </a:spcAft>
              <a:buSzPts val="2400"/>
              <a:buChar char="○"/>
              <a:defRPr sz="3200"/>
            </a:lvl8pPr>
            <a:lvl9pPr marL="5486263" lvl="8" indent="-507987">
              <a:spcBef>
                <a:spcPts val="0"/>
              </a:spcBef>
              <a:spcAft>
                <a:spcPts val="0"/>
              </a:spcAft>
              <a:buSzPts val="2400"/>
              <a:buChar char="■"/>
              <a:defRPr sz="3200"/>
            </a:lvl9pPr>
          </a:lstStyle>
          <a:p>
            <a:endParaRPr/>
          </a:p>
        </p:txBody>
      </p:sp>
      <p:sp>
        <p:nvSpPr>
          <p:cNvPr id="43" name="Google Shape;43;p5"/>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91EA"/>
                </a:solidFill>
              </a:rPr>
              <a:pPr/>
              <a:t>‹#›</a:t>
            </a:fld>
            <a:endParaRPr>
              <a:solidFill>
                <a:srgbClr val="0091EA"/>
              </a:solidFill>
            </a:endParaRPr>
          </a:p>
        </p:txBody>
      </p:sp>
    </p:spTree>
    <p:extLst>
      <p:ext uri="{BB962C8B-B14F-4D97-AF65-F5344CB8AC3E}">
        <p14:creationId xmlns:p14="http://schemas.microsoft.com/office/powerpoint/2010/main" val="320479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endParaRP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91EA"/>
                </a:solidFill>
              </a:rPr>
              <a:pPr/>
              <a:t>‹#›</a:t>
            </a:fld>
            <a:endParaRPr>
              <a:solidFill>
                <a:srgbClr val="0091EA"/>
              </a:solidFill>
            </a:endParaRPr>
          </a:p>
        </p:txBody>
      </p:sp>
    </p:spTree>
    <p:extLst>
      <p:ext uri="{BB962C8B-B14F-4D97-AF65-F5344CB8AC3E}">
        <p14:creationId xmlns:p14="http://schemas.microsoft.com/office/powerpoint/2010/main" val="3371447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endParaRP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91EA"/>
                </a:solidFill>
              </a:rPr>
              <a:pPr/>
              <a:t>‹#›</a:t>
            </a:fld>
            <a:endParaRPr>
              <a:solidFill>
                <a:srgbClr val="0091EA"/>
              </a:solidFill>
            </a:endParaRPr>
          </a:p>
        </p:txBody>
      </p:sp>
    </p:spTree>
    <p:extLst>
      <p:ext uri="{BB962C8B-B14F-4D97-AF65-F5344CB8AC3E}">
        <p14:creationId xmlns:p14="http://schemas.microsoft.com/office/powerpoint/2010/main" val="2003936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91EA"/>
                </a:solidFill>
              </a:rPr>
              <a:pPr/>
              <a:t>‹#›</a:t>
            </a:fld>
            <a:endParaRPr>
              <a:solidFill>
                <a:srgbClr val="0091EA"/>
              </a:solidFill>
            </a:endParaRPr>
          </a:p>
        </p:txBody>
      </p:sp>
    </p:spTree>
    <p:extLst>
      <p:ext uri="{BB962C8B-B14F-4D97-AF65-F5344CB8AC3E}">
        <p14:creationId xmlns:p14="http://schemas.microsoft.com/office/powerpoint/2010/main" val="24512041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8"/>
        <p:cNvGrpSpPr/>
        <p:nvPr/>
      </p:nvGrpSpPr>
      <p:grpSpPr>
        <a:xfrm>
          <a:off x="0" y="0"/>
          <a:ext cx="0" cy="0"/>
          <a:chOff x="0" y="0"/>
          <a:chExt cx="0" cy="0"/>
        </a:xfrm>
      </p:grpSpPr>
      <p:sp>
        <p:nvSpPr>
          <p:cNvPr id="59" name="Google Shape;59;p9"/>
          <p:cNvSpPr txBox="1">
            <a:spLocks noGrp="1"/>
          </p:cNvSpPr>
          <p:nvPr>
            <p:ph type="body" idx="1"/>
          </p:nvPr>
        </p:nvSpPr>
        <p:spPr>
          <a:xfrm>
            <a:off x="609600" y="5407124"/>
            <a:ext cx="10972800" cy="491600"/>
          </a:xfrm>
          <a:prstGeom prst="rect">
            <a:avLst/>
          </a:prstGeom>
        </p:spPr>
        <p:txBody>
          <a:bodyPr spcFirstLastPara="1" wrap="square" lIns="91425" tIns="91425" rIns="91425" bIns="91425" anchor="t" anchorCtr="0">
            <a:noAutofit/>
          </a:bodyPr>
          <a:lstStyle>
            <a:lvl1pPr marL="609585" lvl="0" indent="-304792" algn="ctr">
              <a:spcBef>
                <a:spcPts val="480"/>
              </a:spcBef>
              <a:spcAft>
                <a:spcPts val="0"/>
              </a:spcAft>
              <a:buSzPts val="1800"/>
              <a:buNone/>
              <a:defRPr sz="2400"/>
            </a:lvl1pPr>
          </a:lstStyle>
          <a:p>
            <a:endParaRPr/>
          </a:p>
        </p:txBody>
      </p:sp>
      <p:sp>
        <p:nvSpPr>
          <p:cNvPr id="60" name="Google Shape;60;p9"/>
          <p:cNvSpPr txBox="1">
            <a:spLocks noGrp="1"/>
          </p:cNvSpPr>
          <p:nvPr>
            <p:ph type="sldNum" idx="12"/>
          </p:nvPr>
        </p:nvSpPr>
        <p:spPr>
          <a:xfrm>
            <a:off x="-123"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00000000-1234-1234-1234-123412341234}" type="slidenum">
              <a:rPr lang="en">
                <a:solidFill>
                  <a:srgbClr val="0091EA"/>
                </a:solidFill>
              </a:rPr>
              <a:pPr/>
              <a:t>‹#›</a:t>
            </a:fld>
            <a:endParaRPr>
              <a:solidFill>
                <a:srgbClr val="0091EA"/>
              </a:solidFill>
            </a:endParaRPr>
          </a:p>
        </p:txBody>
      </p:sp>
    </p:spTree>
    <p:extLst>
      <p:ext uri="{BB962C8B-B14F-4D97-AF65-F5344CB8AC3E}">
        <p14:creationId xmlns:p14="http://schemas.microsoft.com/office/powerpoint/2010/main" val="7874261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bg>
      <p:bgPr>
        <a:blipFill>
          <a:blip r:embed="rId2">
            <a:alphaModFix/>
          </a:blip>
          <a:stretch>
            <a:fillRect/>
          </a:stretch>
        </a:blip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91EA"/>
                </a:solidFill>
              </a:rPr>
              <a:pPr/>
              <a:t>‹#›</a:t>
            </a:fld>
            <a:endParaRPr>
              <a:solidFill>
                <a:srgbClr val="0091EA"/>
              </a:solidFill>
            </a:endParaRPr>
          </a:p>
        </p:txBody>
      </p:sp>
    </p:spTree>
    <p:extLst>
      <p:ext uri="{BB962C8B-B14F-4D97-AF65-F5344CB8AC3E}">
        <p14:creationId xmlns:p14="http://schemas.microsoft.com/office/powerpoint/2010/main" val="3073076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bg>
      <p:bgPr>
        <a:blipFill>
          <a:blip r:embed="rId2">
            <a:alphaModFix/>
          </a:blip>
          <a:stretch>
            <a:fillRect/>
          </a:stretch>
        </a:blipFill>
        <a:effectLst/>
      </p:bgPr>
    </p:bg>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a:buClr>
                <a:srgbClr val="000000"/>
              </a:buClr>
              <a:buFont typeface="Arial"/>
              <a:buNone/>
            </a:pPr>
            <a:endParaRPr sz="1867" kern="0">
              <a:solidFill>
                <a:srgbClr val="000000"/>
              </a:solidFill>
              <a:cs typeface="Arial"/>
              <a:sym typeface="Arial"/>
            </a:endParaRPr>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0091EA"/>
                </a:solidFill>
              </a:rPr>
              <a:pPr/>
              <a:t>‹#›</a:t>
            </a:fld>
            <a:endParaRPr>
              <a:solidFill>
                <a:srgbClr val="0091EA"/>
              </a:solidFill>
            </a:endParaRPr>
          </a:p>
        </p:txBody>
      </p:sp>
    </p:spTree>
    <p:extLst>
      <p:ext uri="{BB962C8B-B14F-4D97-AF65-F5344CB8AC3E}">
        <p14:creationId xmlns:p14="http://schemas.microsoft.com/office/powerpoint/2010/main" val="3263032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2061367" y="2339725"/>
            <a:ext cx="7776800" cy="15464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5867" b="1"/>
            </a:lvl1pPr>
            <a:lvl2pPr lvl="1" rtl="0">
              <a:spcBef>
                <a:spcPts val="0"/>
              </a:spcBef>
              <a:spcAft>
                <a:spcPts val="0"/>
              </a:spcAft>
              <a:buSzPts val="4400"/>
              <a:buNone/>
              <a:defRPr sz="5867" b="1"/>
            </a:lvl2pPr>
            <a:lvl3pPr lvl="2" rtl="0">
              <a:spcBef>
                <a:spcPts val="0"/>
              </a:spcBef>
              <a:spcAft>
                <a:spcPts val="0"/>
              </a:spcAft>
              <a:buSzPts val="4400"/>
              <a:buNone/>
              <a:defRPr sz="5867" b="1"/>
            </a:lvl3pPr>
            <a:lvl4pPr lvl="3" rtl="0">
              <a:spcBef>
                <a:spcPts val="0"/>
              </a:spcBef>
              <a:spcAft>
                <a:spcPts val="0"/>
              </a:spcAft>
              <a:buSzPts val="4400"/>
              <a:buNone/>
              <a:defRPr sz="5867" b="1"/>
            </a:lvl4pPr>
            <a:lvl5pPr lvl="4" rtl="0">
              <a:spcBef>
                <a:spcPts val="0"/>
              </a:spcBef>
              <a:spcAft>
                <a:spcPts val="0"/>
              </a:spcAft>
              <a:buSzPts val="4400"/>
              <a:buNone/>
              <a:defRPr sz="5867" b="1"/>
            </a:lvl5pPr>
            <a:lvl6pPr lvl="5" rtl="0">
              <a:spcBef>
                <a:spcPts val="0"/>
              </a:spcBef>
              <a:spcAft>
                <a:spcPts val="0"/>
              </a:spcAft>
              <a:buSzPts val="4400"/>
              <a:buNone/>
              <a:defRPr sz="5867" b="1"/>
            </a:lvl6pPr>
            <a:lvl7pPr lvl="6" rtl="0">
              <a:spcBef>
                <a:spcPts val="0"/>
              </a:spcBef>
              <a:spcAft>
                <a:spcPts val="0"/>
              </a:spcAft>
              <a:buSzPts val="4400"/>
              <a:buNone/>
              <a:defRPr sz="5867" b="1"/>
            </a:lvl7pPr>
            <a:lvl8pPr lvl="7" rtl="0">
              <a:spcBef>
                <a:spcPts val="0"/>
              </a:spcBef>
              <a:spcAft>
                <a:spcPts val="0"/>
              </a:spcAft>
              <a:buSzPts val="4400"/>
              <a:buNone/>
              <a:defRPr sz="5867" b="1"/>
            </a:lvl8pPr>
            <a:lvl9pPr lvl="8" rtl="0">
              <a:spcBef>
                <a:spcPts val="0"/>
              </a:spcBef>
              <a:spcAft>
                <a:spcPts val="0"/>
              </a:spcAft>
              <a:buSzPts val="4400"/>
              <a:buNone/>
              <a:defRPr sz="5867" b="1"/>
            </a:lvl9pPr>
          </a:lstStyle>
          <a:p>
            <a:r>
              <a:rPr lang="en-US"/>
              <a:t>Click to edit Master title style</a:t>
            </a:r>
            <a:endParaRPr/>
          </a:p>
        </p:txBody>
      </p:sp>
      <p:sp>
        <p:nvSpPr>
          <p:cNvPr id="28" name="Google Shape;28;p3"/>
          <p:cNvSpPr txBox="1">
            <a:spLocks noGrp="1"/>
          </p:cNvSpPr>
          <p:nvPr>
            <p:ph type="subTitle" idx="1"/>
          </p:nvPr>
        </p:nvSpPr>
        <p:spPr>
          <a:xfrm>
            <a:off x="2061367" y="4015348"/>
            <a:ext cx="7776800" cy="1046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4000">
                <a:solidFill>
                  <a:schemeClr val="accent3"/>
                </a:solidFill>
              </a:defRPr>
            </a:lvl2pPr>
            <a:lvl3pPr lvl="2" rtl="0">
              <a:spcBef>
                <a:spcPts val="0"/>
              </a:spcBef>
              <a:spcAft>
                <a:spcPts val="0"/>
              </a:spcAft>
              <a:buClr>
                <a:schemeClr val="accent3"/>
              </a:buClr>
              <a:buSzPts val="3000"/>
              <a:buNone/>
              <a:defRPr sz="4000">
                <a:solidFill>
                  <a:schemeClr val="accent3"/>
                </a:solidFill>
              </a:defRPr>
            </a:lvl3pPr>
            <a:lvl4pPr lvl="3" rtl="0">
              <a:spcBef>
                <a:spcPts val="0"/>
              </a:spcBef>
              <a:spcAft>
                <a:spcPts val="0"/>
              </a:spcAft>
              <a:buClr>
                <a:schemeClr val="accent3"/>
              </a:buClr>
              <a:buSzPts val="3000"/>
              <a:buNone/>
              <a:defRPr sz="4000">
                <a:solidFill>
                  <a:schemeClr val="accent3"/>
                </a:solidFill>
              </a:defRPr>
            </a:lvl4pPr>
            <a:lvl5pPr lvl="4" rtl="0">
              <a:spcBef>
                <a:spcPts val="0"/>
              </a:spcBef>
              <a:spcAft>
                <a:spcPts val="0"/>
              </a:spcAft>
              <a:buClr>
                <a:schemeClr val="accent3"/>
              </a:buClr>
              <a:buSzPts val="3000"/>
              <a:buNone/>
              <a:defRPr sz="4000">
                <a:solidFill>
                  <a:schemeClr val="accent3"/>
                </a:solidFill>
              </a:defRPr>
            </a:lvl5pPr>
            <a:lvl6pPr lvl="5" rtl="0">
              <a:spcBef>
                <a:spcPts val="0"/>
              </a:spcBef>
              <a:spcAft>
                <a:spcPts val="0"/>
              </a:spcAft>
              <a:buClr>
                <a:schemeClr val="accent3"/>
              </a:buClr>
              <a:buSzPts val="3000"/>
              <a:buNone/>
              <a:defRPr sz="4000">
                <a:solidFill>
                  <a:schemeClr val="accent3"/>
                </a:solidFill>
              </a:defRPr>
            </a:lvl6pPr>
            <a:lvl7pPr lvl="6" rtl="0">
              <a:spcBef>
                <a:spcPts val="0"/>
              </a:spcBef>
              <a:spcAft>
                <a:spcPts val="0"/>
              </a:spcAft>
              <a:buClr>
                <a:schemeClr val="accent3"/>
              </a:buClr>
              <a:buSzPts val="3000"/>
              <a:buNone/>
              <a:defRPr sz="4000">
                <a:solidFill>
                  <a:schemeClr val="accent3"/>
                </a:solidFill>
              </a:defRPr>
            </a:lvl7pPr>
            <a:lvl8pPr lvl="7" rtl="0">
              <a:spcBef>
                <a:spcPts val="0"/>
              </a:spcBef>
              <a:spcAft>
                <a:spcPts val="0"/>
              </a:spcAft>
              <a:buClr>
                <a:schemeClr val="accent3"/>
              </a:buClr>
              <a:buSzPts val="3000"/>
              <a:buNone/>
              <a:defRPr sz="4000">
                <a:solidFill>
                  <a:schemeClr val="accent3"/>
                </a:solidFill>
              </a:defRPr>
            </a:lvl8pPr>
            <a:lvl9pPr lvl="8" rtl="0">
              <a:spcBef>
                <a:spcPts val="0"/>
              </a:spcBef>
              <a:spcAft>
                <a:spcPts val="0"/>
              </a:spcAft>
              <a:buClr>
                <a:schemeClr val="accent3"/>
              </a:buClr>
              <a:buSzPts val="3000"/>
              <a:buNone/>
              <a:defRPr sz="4000">
                <a:solidFill>
                  <a:schemeClr val="accent3"/>
                </a:solidFill>
              </a:defRPr>
            </a:lvl9pPr>
          </a:lstStyle>
          <a:p>
            <a:r>
              <a:rPr lang="en-US"/>
              <a:t>Click to edit Master subtitle style</a:t>
            </a:r>
            <a:endParaRPr/>
          </a:p>
        </p:txBody>
      </p:sp>
    </p:spTree>
    <p:extLst>
      <p:ext uri="{BB962C8B-B14F-4D97-AF65-F5344CB8AC3E}">
        <p14:creationId xmlns:p14="http://schemas.microsoft.com/office/powerpoint/2010/main" val="42412587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9"/>
        <p:cNvGrpSpPr/>
        <p:nvPr/>
      </p:nvGrpSpPr>
      <p:grpSpPr>
        <a:xfrm>
          <a:off x="0" y="0"/>
          <a:ext cx="0" cy="0"/>
          <a:chOff x="0" y="0"/>
          <a:chExt cx="0" cy="0"/>
        </a:xfrm>
      </p:grpSpPr>
      <p:pic>
        <p:nvPicPr>
          <p:cNvPr id="30" name="Google Shape;30;p4"/>
          <p:cNvPicPr preferRelativeResize="0"/>
          <p:nvPr/>
        </p:nvPicPr>
        <p:blipFill rotWithShape="1">
          <a:blip r:embed="rId2">
            <a:alphaModFix/>
          </a:blip>
          <a:srcRect l="19" r="19"/>
          <a:stretch/>
        </p:blipFill>
        <p:spPr>
          <a:xfrm rot="10800000" flipH="1">
            <a:off x="7936" y="0"/>
            <a:ext cx="12187469" cy="6858000"/>
          </a:xfrm>
          <a:prstGeom prst="rect">
            <a:avLst/>
          </a:prstGeom>
          <a:noFill/>
          <a:ln>
            <a:noFill/>
          </a:ln>
        </p:spPr>
      </p:pic>
      <p:sp>
        <p:nvSpPr>
          <p:cNvPr id="31" name="Google Shape;31;p4"/>
          <p:cNvSpPr txBox="1">
            <a:spLocks noGrp="1"/>
          </p:cNvSpPr>
          <p:nvPr>
            <p:ph type="body" idx="1"/>
          </p:nvPr>
        </p:nvSpPr>
        <p:spPr>
          <a:xfrm>
            <a:off x="1620400" y="2298200"/>
            <a:ext cx="8951200" cy="1093200"/>
          </a:xfrm>
          <a:prstGeom prst="rect">
            <a:avLst/>
          </a:prstGeom>
        </p:spPr>
        <p:txBody>
          <a:bodyPr spcFirstLastPara="1" wrap="square" lIns="91425" tIns="91425" rIns="91425" bIns="91425" anchor="t" anchorCtr="0">
            <a:noAutofit/>
          </a:bodyPr>
          <a:lstStyle>
            <a:lvl1pPr marL="609585" lvl="0" indent="-609585" algn="ctr" rtl="0">
              <a:spcBef>
                <a:spcPts val="800"/>
              </a:spcBef>
              <a:spcAft>
                <a:spcPts val="0"/>
              </a:spcAft>
              <a:buClr>
                <a:schemeClr val="dk1"/>
              </a:buClr>
              <a:buSzPts val="3600"/>
              <a:buChar char="◎"/>
              <a:defRPr sz="4800" i="1"/>
            </a:lvl1pPr>
            <a:lvl2pPr marL="1219170" lvl="1" indent="-609585" algn="ctr" rtl="0">
              <a:spcBef>
                <a:spcPts val="0"/>
              </a:spcBef>
              <a:spcAft>
                <a:spcPts val="0"/>
              </a:spcAft>
              <a:buClr>
                <a:schemeClr val="dk1"/>
              </a:buClr>
              <a:buSzPts val="3600"/>
              <a:buChar char="○"/>
              <a:defRPr sz="4800" i="1"/>
            </a:lvl2pPr>
            <a:lvl3pPr marL="1828754" lvl="2" indent="-609585" algn="ctr" rtl="0">
              <a:spcBef>
                <a:spcPts val="0"/>
              </a:spcBef>
              <a:spcAft>
                <a:spcPts val="0"/>
              </a:spcAft>
              <a:buClr>
                <a:schemeClr val="dk1"/>
              </a:buClr>
              <a:buSzPts val="3600"/>
              <a:buChar char="◉"/>
              <a:defRPr sz="4800" i="1"/>
            </a:lvl3pPr>
            <a:lvl4pPr marL="2438339" lvl="3" indent="-609585" algn="ctr" rtl="0">
              <a:spcBef>
                <a:spcPts val="0"/>
              </a:spcBef>
              <a:spcAft>
                <a:spcPts val="0"/>
              </a:spcAft>
              <a:buSzPts val="3600"/>
              <a:buChar char="●"/>
              <a:defRPr sz="4800" i="1"/>
            </a:lvl4pPr>
            <a:lvl5pPr marL="3047924" lvl="4" indent="-609585" algn="ctr" rtl="0">
              <a:spcBef>
                <a:spcPts val="0"/>
              </a:spcBef>
              <a:spcAft>
                <a:spcPts val="0"/>
              </a:spcAft>
              <a:buSzPts val="3600"/>
              <a:buChar char="○"/>
              <a:defRPr sz="4800" i="1"/>
            </a:lvl5pPr>
            <a:lvl6pPr marL="3657509" lvl="5" indent="-609585" algn="ctr" rtl="0">
              <a:spcBef>
                <a:spcPts val="0"/>
              </a:spcBef>
              <a:spcAft>
                <a:spcPts val="0"/>
              </a:spcAft>
              <a:buSzPts val="3600"/>
              <a:buChar char="■"/>
              <a:defRPr sz="4800" i="1"/>
            </a:lvl6pPr>
            <a:lvl7pPr marL="4267093" lvl="6" indent="-609585" algn="ctr" rtl="0">
              <a:spcBef>
                <a:spcPts val="0"/>
              </a:spcBef>
              <a:spcAft>
                <a:spcPts val="0"/>
              </a:spcAft>
              <a:buSzPts val="3600"/>
              <a:buChar char="●"/>
              <a:defRPr sz="4800" i="1"/>
            </a:lvl7pPr>
            <a:lvl8pPr marL="4876678" lvl="7" indent="-609585" algn="ctr" rtl="0">
              <a:spcBef>
                <a:spcPts val="0"/>
              </a:spcBef>
              <a:spcAft>
                <a:spcPts val="0"/>
              </a:spcAft>
              <a:buSzPts val="3600"/>
              <a:buChar char="○"/>
              <a:defRPr sz="4800" i="1"/>
            </a:lvl8pPr>
            <a:lvl9pPr marL="5486263" lvl="8" indent="-609585" algn="ctr">
              <a:spcBef>
                <a:spcPts val="0"/>
              </a:spcBef>
              <a:spcAft>
                <a:spcPts val="0"/>
              </a:spcAft>
              <a:buSzPts val="3600"/>
              <a:buChar char="■"/>
              <a:defRPr sz="4800" i="1"/>
            </a:lvl9pPr>
          </a:lstStyle>
          <a:p>
            <a:pPr lvl="0"/>
            <a:r>
              <a:rPr lang="en-US"/>
              <a:t>Click to edit Master text styles</a:t>
            </a:r>
          </a:p>
        </p:txBody>
      </p:sp>
      <p:grpSp>
        <p:nvGrpSpPr>
          <p:cNvPr id="32" name="Google Shape;32;p4"/>
          <p:cNvGrpSpPr/>
          <p:nvPr/>
        </p:nvGrpSpPr>
        <p:grpSpPr>
          <a:xfrm>
            <a:off x="5119529" y="1043892"/>
            <a:ext cx="1952764" cy="1123609"/>
            <a:chOff x="3593400" y="1729675"/>
            <a:chExt cx="1957200" cy="1123610"/>
          </a:xfrm>
        </p:grpSpPr>
        <p:sp>
          <p:nvSpPr>
            <p:cNvPr id="33" name="Google Shape;33;p4"/>
            <p:cNvSpPr txBox="1"/>
            <p:nvPr/>
          </p:nvSpPr>
          <p:spPr>
            <a:xfrm>
              <a:off x="3593400" y="1729675"/>
              <a:ext cx="1957200" cy="87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0" b="1">
                  <a:solidFill>
                    <a:schemeClr val="accent1"/>
                  </a:solidFill>
                  <a:latin typeface="Source Sans Pro"/>
                  <a:ea typeface="Source Sans Pro"/>
                  <a:cs typeface="Source Sans Pro"/>
                  <a:sym typeface="Source Sans Pro"/>
                </a:rPr>
                <a:t>“</a:t>
              </a:r>
              <a:endParaRPr sz="8000" b="1">
                <a:solidFill>
                  <a:schemeClr val="accent1"/>
                </a:solidFill>
                <a:latin typeface="Source Sans Pro"/>
                <a:ea typeface="Source Sans Pro"/>
                <a:cs typeface="Source Sans Pro"/>
                <a:sym typeface="Source Sans Pro"/>
              </a:endParaRPr>
            </a:p>
          </p:txBody>
        </p:sp>
        <p:sp>
          <p:nvSpPr>
            <p:cNvPr id="34" name="Google Shape;34;p4"/>
            <p:cNvSpPr/>
            <p:nvPr/>
          </p:nvSpPr>
          <p:spPr>
            <a:xfrm>
              <a:off x="4025400" y="1760085"/>
              <a:ext cx="1093200" cy="1093200"/>
            </a:xfrm>
            <a:prstGeom prst="ellipse">
              <a:avLst/>
            </a:prstGeom>
            <a:noFill/>
            <a:ln w="9525" cap="flat" cmpd="sng">
              <a:solidFill>
                <a:srgbClr val="CFD8DC"/>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 name="Google Shape;35;p4"/>
            <p:cNvSpPr/>
            <p:nvPr/>
          </p:nvSpPr>
          <p:spPr>
            <a:xfrm>
              <a:off x="4190700" y="1925385"/>
              <a:ext cx="762600" cy="762600"/>
            </a:xfrm>
            <a:prstGeom prst="ellipse">
              <a:avLst/>
            </a:prstGeom>
            <a:noFill/>
            <a:ln w="19050" cap="flat" cmpd="sng">
              <a:solidFill>
                <a:srgbClr val="CFD8D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cxnSp>
        <p:nvCxnSpPr>
          <p:cNvPr id="36" name="Google Shape;36;p4"/>
          <p:cNvCxnSpPr>
            <a:endCxn id="34" idx="1"/>
          </p:cNvCxnSpPr>
          <p:nvPr/>
        </p:nvCxnSpPr>
        <p:spPr>
          <a:xfrm>
            <a:off x="5000681" y="520396"/>
            <a:ext cx="709600" cy="714000"/>
          </a:xfrm>
          <a:prstGeom prst="straightConnector1">
            <a:avLst/>
          </a:prstGeom>
          <a:noFill/>
          <a:ln w="9525" cap="flat" cmpd="sng">
            <a:solidFill>
              <a:srgbClr val="CFD8DC"/>
            </a:solidFill>
            <a:prstDash val="solid"/>
            <a:round/>
            <a:headEnd type="none" w="med" len="med"/>
            <a:tailEnd type="none" w="med" len="med"/>
          </a:ln>
        </p:spPr>
      </p:cxnSp>
      <p:cxnSp>
        <p:nvCxnSpPr>
          <p:cNvPr id="37" name="Google Shape;37;p4"/>
          <p:cNvCxnSpPr/>
          <p:nvPr/>
        </p:nvCxnSpPr>
        <p:spPr>
          <a:xfrm rot="10800000">
            <a:off x="5817203" y="581500"/>
            <a:ext cx="278800" cy="492800"/>
          </a:xfrm>
          <a:prstGeom prst="straightConnector1">
            <a:avLst/>
          </a:prstGeom>
          <a:noFill/>
          <a:ln w="9525" cap="flat" cmpd="sng">
            <a:solidFill>
              <a:srgbClr val="CFD8DC"/>
            </a:solidFill>
            <a:prstDash val="solid"/>
            <a:round/>
            <a:headEnd type="none" w="med" len="med"/>
            <a:tailEnd type="none" w="med" len="med"/>
          </a:ln>
        </p:spPr>
      </p:cxnSp>
      <p:cxnSp>
        <p:nvCxnSpPr>
          <p:cNvPr id="38" name="Google Shape;38;p4"/>
          <p:cNvCxnSpPr/>
          <p:nvPr/>
        </p:nvCxnSpPr>
        <p:spPr>
          <a:xfrm rot="10800000" flipH="1">
            <a:off x="6272680" y="469240"/>
            <a:ext cx="462800" cy="632800"/>
          </a:xfrm>
          <a:prstGeom prst="straightConnector1">
            <a:avLst/>
          </a:prstGeom>
          <a:noFill/>
          <a:ln w="9525" cap="flat" cmpd="sng">
            <a:solidFill>
              <a:srgbClr val="CFD8DC"/>
            </a:solidFill>
            <a:prstDash val="solid"/>
            <a:round/>
            <a:headEnd type="none" w="med" len="med"/>
            <a:tailEnd type="none" w="med" len="med"/>
          </a:ln>
        </p:spPr>
      </p:cxnSp>
      <p:sp>
        <p:nvSpPr>
          <p:cNvPr id="39" name="Google Shape;39;p4"/>
          <p:cNvSpPr txBox="1">
            <a:spLocks noGrp="1"/>
          </p:cNvSpPr>
          <p:nvPr>
            <p:ph type="sldNum" idx="12"/>
          </p:nvPr>
        </p:nvSpPr>
        <p:spPr>
          <a:xfrm>
            <a:off x="-116" y="6333125"/>
            <a:ext cx="12192000" cy="524800"/>
          </a:xfrm>
          <a:prstGeom prst="rect">
            <a:avLst/>
          </a:prstGeom>
        </p:spPr>
        <p:txBody>
          <a:bodyPr spcFirstLastPara="1" wrap="square" lIns="91425" tIns="91425" rIns="91425" bIns="91425" anchor="t"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203664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46" name="Google Shape;46;p6"/>
          <p:cNvSpPr txBox="1">
            <a:spLocks noGrp="1"/>
          </p:cNvSpPr>
          <p:nvPr>
            <p:ph type="body" idx="1"/>
          </p:nvPr>
        </p:nvSpPr>
        <p:spPr>
          <a:xfrm>
            <a:off x="1048183"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7" name="Google Shape;47;p6"/>
          <p:cNvSpPr txBox="1">
            <a:spLocks noGrp="1"/>
          </p:cNvSpPr>
          <p:nvPr>
            <p:ph type="body" idx="2"/>
          </p:nvPr>
        </p:nvSpPr>
        <p:spPr>
          <a:xfrm>
            <a:off x="6243545" y="1600200"/>
            <a:ext cx="4900400" cy="4967600"/>
          </a:xfrm>
          <a:prstGeom prst="rect">
            <a:avLst/>
          </a:prstGeom>
        </p:spPr>
        <p:txBody>
          <a:bodyPr spcFirstLastPara="1" wrap="square" lIns="91425" tIns="91425" rIns="91425" bIns="91425"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48" name="Google Shape;48;p6"/>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1291915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a:lvl1pPr>
            <a:lvl2pPr lvl="1" rtl="0">
              <a:spcBef>
                <a:spcPts val="0"/>
              </a:spcBef>
              <a:spcAft>
                <a:spcPts val="0"/>
              </a:spcAft>
              <a:buSzPts val="2000"/>
              <a:buNone/>
              <a:defRPr/>
            </a:lvl2pPr>
            <a:lvl3pPr lvl="2" rtl="0">
              <a:spcBef>
                <a:spcPts val="0"/>
              </a:spcBef>
              <a:spcAft>
                <a:spcPts val="0"/>
              </a:spcAft>
              <a:buSzPts val="2000"/>
              <a:buNone/>
              <a:defRPr/>
            </a:lvl3pPr>
            <a:lvl4pPr lvl="3" rtl="0">
              <a:spcBef>
                <a:spcPts val="0"/>
              </a:spcBef>
              <a:spcAft>
                <a:spcPts val="0"/>
              </a:spcAft>
              <a:buSzPts val="2000"/>
              <a:buNone/>
              <a:defRPr/>
            </a:lvl4pPr>
            <a:lvl5pPr lvl="4" rtl="0">
              <a:spcBef>
                <a:spcPts val="0"/>
              </a:spcBef>
              <a:spcAft>
                <a:spcPts val="0"/>
              </a:spcAft>
              <a:buSzPts val="2000"/>
              <a:buNone/>
              <a:defRPr/>
            </a:lvl5pPr>
            <a:lvl6pPr lvl="5" rtl="0">
              <a:spcBef>
                <a:spcPts val="0"/>
              </a:spcBef>
              <a:spcAft>
                <a:spcPts val="0"/>
              </a:spcAft>
              <a:buSzPts val="2000"/>
              <a:buNone/>
              <a:defRPr/>
            </a:lvl6pPr>
            <a:lvl7pPr lvl="6" rtl="0">
              <a:spcBef>
                <a:spcPts val="0"/>
              </a:spcBef>
              <a:spcAft>
                <a:spcPts val="0"/>
              </a:spcAft>
              <a:buSzPts val="2000"/>
              <a:buNone/>
              <a:defRPr/>
            </a:lvl7pPr>
            <a:lvl8pPr lvl="7" rtl="0">
              <a:spcBef>
                <a:spcPts val="0"/>
              </a:spcBef>
              <a:spcAft>
                <a:spcPts val="0"/>
              </a:spcAft>
              <a:buSzPts val="2000"/>
              <a:buNone/>
              <a:defRPr/>
            </a:lvl8pPr>
            <a:lvl9pPr lvl="8" rtl="0">
              <a:spcBef>
                <a:spcPts val="0"/>
              </a:spcBef>
              <a:spcAft>
                <a:spcPts val="0"/>
              </a:spcAft>
              <a:buSzPts val="2000"/>
              <a:buNone/>
              <a:defRPr/>
            </a:lvl9pPr>
          </a:lstStyle>
          <a:p>
            <a:r>
              <a:rPr lang="en-US"/>
              <a:t>Click to edit Master title style</a:t>
            </a:r>
            <a:endParaRPr/>
          </a:p>
        </p:txBody>
      </p:sp>
      <p:sp>
        <p:nvSpPr>
          <p:cNvPr id="51" name="Google Shape;51;p7"/>
          <p:cNvSpPr txBox="1">
            <a:spLocks noGrp="1"/>
          </p:cNvSpPr>
          <p:nvPr>
            <p:ph type="body" idx="1"/>
          </p:nvPr>
        </p:nvSpPr>
        <p:spPr>
          <a:xfrm>
            <a:off x="1048200"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2" name="Google Shape;52;p7"/>
          <p:cNvSpPr txBox="1">
            <a:spLocks noGrp="1"/>
          </p:cNvSpPr>
          <p:nvPr>
            <p:ph type="body" idx="2"/>
          </p:nvPr>
        </p:nvSpPr>
        <p:spPr>
          <a:xfrm>
            <a:off x="443998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3" name="Google Shape;53;p7"/>
          <p:cNvSpPr txBox="1">
            <a:spLocks noGrp="1"/>
          </p:cNvSpPr>
          <p:nvPr>
            <p:ph type="body" idx="3"/>
          </p:nvPr>
        </p:nvSpPr>
        <p:spPr>
          <a:xfrm>
            <a:off x="7831779" y="1600200"/>
            <a:ext cx="3226400" cy="4967600"/>
          </a:xfrm>
          <a:prstGeom prst="rect">
            <a:avLst/>
          </a:prstGeom>
        </p:spPr>
        <p:txBody>
          <a:bodyPr spcFirstLastPara="1" wrap="square" lIns="91425" tIns="91425" rIns="91425" bIns="91425"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a:lvl4pPr>
            <a:lvl5pPr marL="3047924" lvl="4" indent="-457189" rtl="0">
              <a:spcBef>
                <a:spcPts val="0"/>
              </a:spcBef>
              <a:spcAft>
                <a:spcPts val="0"/>
              </a:spcAft>
              <a:buSzPts val="1800"/>
              <a:buChar char="○"/>
              <a:defRPr/>
            </a:lvl5pPr>
            <a:lvl6pPr marL="3657509" lvl="5" indent="-457189" rtl="0">
              <a:spcBef>
                <a:spcPts val="0"/>
              </a:spcBef>
              <a:spcAft>
                <a:spcPts val="0"/>
              </a:spcAft>
              <a:buSzPts val="1800"/>
              <a:buChar char="■"/>
              <a:defRPr/>
            </a:lvl6pPr>
            <a:lvl7pPr marL="4267093" lvl="6" indent="-457189" rtl="0">
              <a:spcBef>
                <a:spcPts val="0"/>
              </a:spcBef>
              <a:spcAft>
                <a:spcPts val="0"/>
              </a:spcAft>
              <a:buSzPts val="1800"/>
              <a:buChar char="●"/>
              <a:defRPr/>
            </a:lvl7pPr>
            <a:lvl8pPr marL="4876678" lvl="7" indent="-457189" rtl="0">
              <a:spcBef>
                <a:spcPts val="0"/>
              </a:spcBef>
              <a:spcAft>
                <a:spcPts val="0"/>
              </a:spcAft>
              <a:buSzPts val="1800"/>
              <a:buChar char="○"/>
              <a:defRPr/>
            </a:lvl8pPr>
            <a:lvl9pPr marL="5486263" lvl="8" indent="-457189" rtl="0">
              <a:spcBef>
                <a:spcPts val="0"/>
              </a:spcBef>
              <a:spcAft>
                <a:spcPts val="0"/>
              </a:spcAft>
              <a:buSzPts val="1800"/>
              <a:buChar char="■"/>
              <a:defRPr/>
            </a:lvl9pPr>
          </a:lstStyle>
          <a:p>
            <a:pPr lvl="0"/>
            <a:r>
              <a:rPr lang="en-US"/>
              <a:t>Click to edit Master text styles</a:t>
            </a:r>
          </a:p>
        </p:txBody>
      </p:sp>
      <p:sp>
        <p:nvSpPr>
          <p:cNvPr id="54" name="Google Shape;54;p7"/>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619645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8"/>
          <p:cNvSpPr txBox="1">
            <a:spLocks noGrp="1"/>
          </p:cNvSpPr>
          <p:nvPr>
            <p:ph type="title"/>
          </p:nvPr>
        </p:nvSpPr>
        <p:spPr>
          <a:xfrm>
            <a:off x="1048200" y="410827"/>
            <a:ext cx="10095600" cy="9368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r>
              <a:rPr lang="en-US"/>
              <a:t>Click to edit Master title style</a:t>
            </a:r>
            <a:endParaRPr/>
          </a:p>
        </p:txBody>
      </p:sp>
      <p:sp>
        <p:nvSpPr>
          <p:cNvPr id="57" name="Google Shape;57;p8"/>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2312232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
        <p:cNvGrpSpPr/>
        <p:nvPr/>
      </p:nvGrpSpPr>
      <p:grpSpPr>
        <a:xfrm>
          <a:off x="0" y="0"/>
          <a:ext cx="0" cy="0"/>
          <a:chOff x="0" y="0"/>
          <a:chExt cx="0" cy="0"/>
        </a:xfrm>
      </p:grpSpPr>
      <p:sp>
        <p:nvSpPr>
          <p:cNvPr id="62" name="Google Shape;62;p10"/>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1657067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complete pattern">
  <p:cSld name="Blank complete pattern">
    <p:spTree>
      <p:nvGrpSpPr>
        <p:cNvPr id="1" name="Shape 63"/>
        <p:cNvGrpSpPr/>
        <p:nvPr/>
      </p:nvGrpSpPr>
      <p:grpSpPr>
        <a:xfrm>
          <a:off x="0" y="0"/>
          <a:ext cx="0" cy="0"/>
          <a:chOff x="0" y="0"/>
          <a:chExt cx="0" cy="0"/>
        </a:xfrm>
      </p:grpSpPr>
      <p:sp>
        <p:nvSpPr>
          <p:cNvPr id="64" name="Google Shape;64;p11"/>
          <p:cNvSpPr/>
          <p:nvPr/>
        </p:nvSpPr>
        <p:spPr>
          <a:xfrm>
            <a:off x="-35400" y="-19800"/>
            <a:ext cx="12262800" cy="6897600"/>
          </a:xfrm>
          <a:prstGeom prst="rect">
            <a:avLst/>
          </a:prstGeom>
          <a:solidFill>
            <a:srgbClr val="CFD8DC">
              <a:alpha val="4923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65" name="Google Shape;65;p11"/>
          <p:cNvSpPr txBox="1">
            <a:spLocks noGrp="1"/>
          </p:cNvSpPr>
          <p:nvPr>
            <p:ph type="sldNum" idx="12"/>
          </p:nvPr>
        </p:nvSpPr>
        <p:spPr>
          <a:xfrm>
            <a:off x="112058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3916227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E11565FA-7072-4627-8569-9A94D1050C0C}" type="slidenum">
              <a:rPr lang="en-US" smtClean="0"/>
              <a:t>‹#›</a:t>
            </a:fld>
            <a:endParaRPr lang="en-US"/>
          </a:p>
        </p:txBody>
      </p:sp>
    </p:spTree>
    <p:extLst>
      <p:ext uri="{BB962C8B-B14F-4D97-AF65-F5344CB8AC3E}">
        <p14:creationId xmlns:p14="http://schemas.microsoft.com/office/powerpoint/2010/main" val="176818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image" Target="../media/image1.png"/><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1">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fld id="{E11565FA-7072-4627-8569-9A94D1050C0C}" type="slidenum">
              <a:rPr lang="en-US" smtClean="0"/>
              <a:t>‹#›</a:t>
            </a:fld>
            <a:endParaRPr lang="en-US"/>
          </a:p>
        </p:txBody>
      </p:sp>
    </p:spTree>
    <p:extLst>
      <p:ext uri="{BB962C8B-B14F-4D97-AF65-F5344CB8AC3E}">
        <p14:creationId xmlns:p14="http://schemas.microsoft.com/office/powerpoint/2010/main" val="3373382033"/>
      </p:ext>
    </p:extLst>
  </p:cSld>
  <p:clrMap bg1="lt1" tx1="dk1" bg2="dk2" tx2="lt2" accent1="accent1" accent2="accent2" accent3="accent3" accent4="accent4" accent5="accent5" accent6="accent6" hlink="hlink" folHlink="folHlink"/>
  <p:sldLayoutIdLst>
    <p:sldLayoutId id="2147483862" r:id="rId1"/>
    <p:sldLayoutId id="2147483863" r:id="rId2"/>
    <p:sldLayoutId id="2147483864" r:id="rId3"/>
    <p:sldLayoutId id="2147483866" r:id="rId4"/>
    <p:sldLayoutId id="2147483867" r:id="rId5"/>
    <p:sldLayoutId id="2147483868" r:id="rId6"/>
    <p:sldLayoutId id="2147483870" r:id="rId7"/>
    <p:sldLayoutId id="2147483871" r:id="rId8"/>
    <p:sldLayoutId id="2147483872" r:id="rId9"/>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8200" y="410827"/>
            <a:ext cx="10095600" cy="93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1048200" y="1682267"/>
            <a:ext cx="10095600" cy="47648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11205845" y="6333135"/>
            <a:ext cx="731600" cy="524800"/>
          </a:xfrm>
          <a:prstGeom prst="rect">
            <a:avLst/>
          </a:prstGeom>
          <a:noFill/>
          <a:ln>
            <a:noFill/>
          </a:ln>
        </p:spPr>
        <p:txBody>
          <a:bodyPr spcFirstLastPara="1" wrap="square" lIns="91425" tIns="91425" rIns="91425" bIns="91425" anchor="t" anchorCtr="0">
            <a:noAutofit/>
          </a:bodyPr>
          <a:lstStyle>
            <a:lvl1pPr lvl="0" algn="r">
              <a:buNone/>
              <a:defRPr sz="1733" b="1">
                <a:solidFill>
                  <a:schemeClr val="accent1"/>
                </a:solidFill>
                <a:latin typeface="Source Sans Pro"/>
                <a:ea typeface="Source Sans Pro"/>
                <a:cs typeface="Source Sans Pro"/>
                <a:sym typeface="Source Sans Pro"/>
              </a:defRPr>
            </a:lvl1pPr>
            <a:lvl2pPr lvl="1" algn="r">
              <a:buNone/>
              <a:defRPr sz="1733" b="1">
                <a:solidFill>
                  <a:schemeClr val="accent1"/>
                </a:solidFill>
                <a:latin typeface="Source Sans Pro"/>
                <a:ea typeface="Source Sans Pro"/>
                <a:cs typeface="Source Sans Pro"/>
                <a:sym typeface="Source Sans Pro"/>
              </a:defRPr>
            </a:lvl2pPr>
            <a:lvl3pPr lvl="2" algn="r">
              <a:buNone/>
              <a:defRPr sz="1733" b="1">
                <a:solidFill>
                  <a:schemeClr val="accent1"/>
                </a:solidFill>
                <a:latin typeface="Source Sans Pro"/>
                <a:ea typeface="Source Sans Pro"/>
                <a:cs typeface="Source Sans Pro"/>
                <a:sym typeface="Source Sans Pro"/>
              </a:defRPr>
            </a:lvl3pPr>
            <a:lvl4pPr lvl="3" algn="r">
              <a:buNone/>
              <a:defRPr sz="1733" b="1">
                <a:solidFill>
                  <a:schemeClr val="accent1"/>
                </a:solidFill>
                <a:latin typeface="Source Sans Pro"/>
                <a:ea typeface="Source Sans Pro"/>
                <a:cs typeface="Source Sans Pro"/>
                <a:sym typeface="Source Sans Pro"/>
              </a:defRPr>
            </a:lvl4pPr>
            <a:lvl5pPr lvl="4" algn="r">
              <a:buNone/>
              <a:defRPr sz="1733" b="1">
                <a:solidFill>
                  <a:schemeClr val="accent1"/>
                </a:solidFill>
                <a:latin typeface="Source Sans Pro"/>
                <a:ea typeface="Source Sans Pro"/>
                <a:cs typeface="Source Sans Pro"/>
                <a:sym typeface="Source Sans Pro"/>
              </a:defRPr>
            </a:lvl5pPr>
            <a:lvl6pPr lvl="5" algn="r">
              <a:buNone/>
              <a:defRPr sz="1733" b="1">
                <a:solidFill>
                  <a:schemeClr val="accent1"/>
                </a:solidFill>
                <a:latin typeface="Source Sans Pro"/>
                <a:ea typeface="Source Sans Pro"/>
                <a:cs typeface="Source Sans Pro"/>
                <a:sym typeface="Source Sans Pro"/>
              </a:defRPr>
            </a:lvl6pPr>
            <a:lvl7pPr lvl="6" algn="r">
              <a:buNone/>
              <a:defRPr sz="1733" b="1">
                <a:solidFill>
                  <a:schemeClr val="accent1"/>
                </a:solidFill>
                <a:latin typeface="Source Sans Pro"/>
                <a:ea typeface="Source Sans Pro"/>
                <a:cs typeface="Source Sans Pro"/>
                <a:sym typeface="Source Sans Pro"/>
              </a:defRPr>
            </a:lvl7pPr>
            <a:lvl8pPr lvl="7" algn="r">
              <a:buNone/>
              <a:defRPr sz="1733" b="1">
                <a:solidFill>
                  <a:schemeClr val="accent1"/>
                </a:solidFill>
                <a:latin typeface="Source Sans Pro"/>
                <a:ea typeface="Source Sans Pro"/>
                <a:cs typeface="Source Sans Pro"/>
                <a:sym typeface="Source Sans Pro"/>
              </a:defRPr>
            </a:lvl8pPr>
            <a:lvl9pPr lvl="8" algn="r">
              <a:buNone/>
              <a:defRPr sz="1733" b="1">
                <a:solidFill>
                  <a:schemeClr val="accent1"/>
                </a:solidFill>
                <a:latin typeface="Source Sans Pro"/>
                <a:ea typeface="Source Sans Pro"/>
                <a:cs typeface="Source Sans Pro"/>
                <a:sym typeface="Source Sans Pro"/>
              </a:defRPr>
            </a:lvl9pPr>
          </a:lstStyle>
          <a:p>
            <a:pPr>
              <a:buClr>
                <a:srgbClr val="000000"/>
              </a:buClr>
              <a:buFont typeface="Arial"/>
              <a:buNone/>
            </a:pPr>
            <a:fld id="{00000000-1234-1234-1234-123412341234}" type="slidenum">
              <a:rPr lang="en" kern="0">
                <a:solidFill>
                  <a:srgbClr val="0091EA"/>
                </a:solidFill>
              </a:rPr>
              <a:pPr>
                <a:buClr>
                  <a:srgbClr val="000000"/>
                </a:buClr>
                <a:buFont typeface="Arial"/>
                <a:buNone/>
              </a:pPr>
              <a:t>‹#›</a:t>
            </a:fld>
            <a:endParaRPr kern="0">
              <a:solidFill>
                <a:srgbClr val="0091EA"/>
              </a:solidFill>
              <a:latin typeface="Roboto Slab"/>
              <a:ea typeface="Roboto Slab"/>
              <a:cs typeface="Roboto Slab"/>
              <a:sym typeface="Roboto Slab"/>
            </a:endParaRPr>
          </a:p>
        </p:txBody>
      </p:sp>
    </p:spTree>
    <p:extLst>
      <p:ext uri="{BB962C8B-B14F-4D97-AF65-F5344CB8AC3E}">
        <p14:creationId xmlns:p14="http://schemas.microsoft.com/office/powerpoint/2010/main" val="3267781846"/>
      </p:ext>
    </p:extLst>
  </p:cSld>
  <p:clrMap bg1="lt1" tx1="dk1" bg2="dk2" tx2="lt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82" r:id="rId9"/>
    <p:sldLayoutId id="2147483883" r:id="rId10"/>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9.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3.xml"/><Relationship Id="rId7" Type="http://schemas.openxmlformats.org/officeDocument/2006/relationships/diagramColors" Target="../diagrams/colors3.xml"/><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slideLayout" Target="../slideLayouts/slideLayout9.xml"/><Relationship Id="rId1" Type="http://schemas.openxmlformats.org/officeDocument/2006/relationships/tags" Target="../tags/tag8.xml"/><Relationship Id="rId6" Type="http://schemas.openxmlformats.org/officeDocument/2006/relationships/image" Target="../media/image20.png"/><Relationship Id="rId5" Type="http://schemas.openxmlformats.org/officeDocument/2006/relationships/image" Target="../media/image19.emf"/><Relationship Id="rId4" Type="http://schemas.openxmlformats.org/officeDocument/2006/relationships/image" Target="../media/image18.emf"/></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9.xml"/><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9.xml"/><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slideLayout" Target="../slideLayouts/slideLayout9.xml"/><Relationship Id="rId1" Type="http://schemas.openxmlformats.org/officeDocument/2006/relationships/tags" Target="../tags/tag12.xml"/><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1.jpe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594"/>
          </a:xfrm>
          <a:prstGeom prst="rect">
            <a:avLst/>
          </a:prstGeom>
        </p:spPr>
      </p:pic>
      <p:sp>
        <p:nvSpPr>
          <p:cNvPr id="2" name="Rectangle 1"/>
          <p:cNvSpPr/>
          <p:nvPr/>
        </p:nvSpPr>
        <p:spPr>
          <a:xfrm>
            <a:off x="243839" y="1175658"/>
            <a:ext cx="7297783" cy="1754326"/>
          </a:xfrm>
          <a:prstGeom prst="rect">
            <a:avLst/>
          </a:prstGeom>
        </p:spPr>
        <p:txBody>
          <a:bodyPr wrap="square">
            <a:spAutoFit/>
          </a:bodyPr>
          <a:lstStyle/>
          <a:p>
            <a:pPr marL="228600" algn="ctr" rtl="1">
              <a:lnSpc>
                <a:spcPct val="150000"/>
              </a:lnSpc>
              <a:spcAft>
                <a:spcPts val="800"/>
              </a:spcAft>
            </a:pPr>
            <a:r>
              <a:rPr lang="fa-IR" sz="3600" b="1" dirty="0">
                <a:latin typeface="Arial" panose="020B0604020202020204" pitchFamily="34" charset="0"/>
                <a:ea typeface="Calibri" panose="020F0502020204030204" pitchFamily="34" charset="0"/>
                <a:cs typeface="Arial" panose="020B0604020202020204" pitchFamily="34" charset="0"/>
              </a:rPr>
              <a:t>مروری کلی بر </a:t>
            </a:r>
            <a:r>
              <a:rPr lang="ar-SA" sz="3600" b="1" dirty="0">
                <a:latin typeface="Arial" panose="020B0604020202020204" pitchFamily="34" charset="0"/>
                <a:ea typeface="Calibri" panose="020F0502020204030204" pitchFamily="34" charset="0"/>
                <a:cs typeface="Arial" panose="020B0604020202020204" pitchFamily="34" charset="0"/>
              </a:rPr>
              <a:t>روش های تقسیم بندی خودکار در تصاویر </a:t>
            </a:r>
            <a:r>
              <a:rPr lang="fa-IR" sz="3600" b="1" dirty="0">
                <a:latin typeface="Arial" panose="020B0604020202020204" pitchFamily="34" charset="0"/>
                <a:ea typeface="Calibri" panose="020F0502020204030204" pitchFamily="34" charset="0"/>
                <a:cs typeface="Arial" panose="020B0604020202020204" pitchFamily="34" charset="0"/>
              </a:rPr>
              <a:t>بافت آسیب شناسی</a:t>
            </a:r>
            <a:endParaRPr lang="en-US" sz="2400" dirty="0">
              <a:latin typeface="Arial" panose="020B0604020202020204" pitchFamily="34" charset="0"/>
              <a:ea typeface="Calibri" panose="020F0502020204030204" pitchFamily="34" charset="0"/>
              <a:cs typeface="Arial" panose="020B0604020202020204" pitchFamily="34" charset="0"/>
            </a:endParaRPr>
          </a:p>
        </p:txBody>
      </p:sp>
      <p:sp>
        <p:nvSpPr>
          <p:cNvPr id="4" name="Rectangle 3"/>
          <p:cNvSpPr/>
          <p:nvPr/>
        </p:nvSpPr>
        <p:spPr>
          <a:xfrm>
            <a:off x="596103" y="4952097"/>
            <a:ext cx="4298116" cy="820609"/>
          </a:xfrm>
          <a:prstGeom prst="rect">
            <a:avLst/>
          </a:prstGeom>
        </p:spPr>
        <p:txBody>
          <a:bodyPr wrap="square">
            <a:spAutoFit/>
          </a:bodyPr>
          <a:lstStyle/>
          <a:p>
            <a:pPr marL="228600" algn="r" rtl="1">
              <a:lnSpc>
                <a:spcPct val="107000"/>
              </a:lnSpc>
              <a:spcAft>
                <a:spcPts val="800"/>
              </a:spcAft>
            </a:pPr>
            <a:r>
              <a:rPr lang="fa-IR" sz="1900" dirty="0">
                <a:latin typeface="Arial" panose="020B0604020202020204" pitchFamily="34" charset="0"/>
                <a:ea typeface="Calibri" panose="020F0502020204030204" pitchFamily="34" charset="0"/>
                <a:cs typeface="Arial" panose="020B0604020202020204" pitchFamily="34" charset="0"/>
              </a:rPr>
              <a:t>گرد</a:t>
            </a:r>
            <a:r>
              <a:rPr lang="en-US" sz="1900" dirty="0">
                <a:latin typeface="Arial" panose="020B0604020202020204" pitchFamily="34" charset="0"/>
                <a:ea typeface="Calibri" panose="020F0502020204030204" pitchFamily="34" charset="0"/>
                <a:cs typeface="Arial" panose="020B0604020202020204" pitchFamily="34" charset="0"/>
              </a:rPr>
              <a:t> </a:t>
            </a:r>
            <a:r>
              <a:rPr lang="fa-IR" sz="1900" dirty="0">
                <a:latin typeface="Arial" panose="020B0604020202020204" pitchFamily="34" charset="0"/>
                <a:ea typeface="Calibri" panose="020F0502020204030204" pitchFamily="34" charset="0"/>
                <a:cs typeface="Arial" panose="020B0604020202020204" pitchFamily="34" charset="0"/>
              </a:rPr>
              <a:t>آورندگان:</a:t>
            </a:r>
          </a:p>
          <a:p>
            <a:pPr marL="228600" algn="r" rtl="1">
              <a:lnSpc>
                <a:spcPct val="107000"/>
              </a:lnSpc>
              <a:spcAft>
                <a:spcPts val="800"/>
              </a:spcAft>
            </a:pPr>
            <a:r>
              <a:rPr lang="fa-IR" sz="1900" dirty="0">
                <a:latin typeface="Arial" panose="020B0604020202020204" pitchFamily="34" charset="0"/>
                <a:ea typeface="Calibri" panose="020F0502020204030204" pitchFamily="34" charset="0"/>
                <a:cs typeface="Arial" panose="020B0604020202020204" pitchFamily="34" charset="0"/>
              </a:rPr>
              <a:t>زهرا خرمیان – مریم کاظمی</a:t>
            </a:r>
            <a:r>
              <a:rPr lang="en-US" sz="1900" dirty="0">
                <a:latin typeface="Arial" panose="020B0604020202020204" pitchFamily="34" charset="0"/>
                <a:ea typeface="Calibri" panose="020F0502020204030204" pitchFamily="34" charset="0"/>
                <a:cs typeface="Arial" panose="020B0604020202020204" pitchFamily="34" charset="0"/>
              </a:rPr>
              <a:t> </a:t>
            </a:r>
            <a:r>
              <a:rPr lang="fa-IR" sz="1900" dirty="0">
                <a:latin typeface="Arial" panose="020B0604020202020204" pitchFamily="34" charset="0"/>
                <a:ea typeface="Calibri" panose="020F0502020204030204" pitchFamily="34" charset="0"/>
                <a:cs typeface="Arial" panose="020B0604020202020204" pitchFamily="34" charset="0"/>
              </a:rPr>
              <a:t>– مرضیه علیدادی</a:t>
            </a:r>
            <a:endParaRPr lang="en-US" sz="1900" dirty="0">
              <a:latin typeface="Arial" panose="020B0604020202020204" pitchFamily="34" charset="0"/>
              <a:ea typeface="Calibri" panose="020F0502020204030204" pitchFamily="34" charset="0"/>
              <a:cs typeface="Arial" panose="020B0604020202020204" pitchFamily="34" charset="0"/>
            </a:endParaRPr>
          </a:p>
        </p:txBody>
      </p:sp>
      <p:sp>
        <p:nvSpPr>
          <p:cNvPr id="7" name="Slide Number Placeholder 6"/>
          <p:cNvSpPr>
            <a:spLocks noGrp="1"/>
          </p:cNvSpPr>
          <p:nvPr>
            <p:ph type="sldNum" idx="12"/>
          </p:nvPr>
        </p:nvSpPr>
        <p:spPr>
          <a:xfrm>
            <a:off x="0" y="6333200"/>
            <a:ext cx="731600" cy="524800"/>
          </a:xfrm>
        </p:spPr>
        <p:txBody>
          <a:bodyPr/>
          <a:lstStyle/>
          <a:p>
            <a:pPr algn="ctr"/>
            <a:fld id="{E11565FA-7072-4627-8569-9A94D1050C0C}" type="slidenum">
              <a:rPr lang="en-US" smtClean="0">
                <a:latin typeface="+mj-lt"/>
              </a:rPr>
              <a:pPr algn="ctr"/>
              <a:t>1</a:t>
            </a:fld>
            <a:endParaRPr lang="en-US" dirty="0">
              <a:latin typeface="+mj-lt"/>
            </a:endParaRPr>
          </a:p>
        </p:txBody>
      </p:sp>
    </p:spTree>
    <p:extLst>
      <p:ext uri="{BB962C8B-B14F-4D97-AF65-F5344CB8AC3E}">
        <p14:creationId xmlns:p14="http://schemas.microsoft.com/office/powerpoint/2010/main" val="2136981548"/>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60400" y="6333135"/>
            <a:ext cx="731600" cy="524800"/>
          </a:xfrm>
        </p:spPr>
        <p:txBody>
          <a:bodyPr/>
          <a:lstStyle/>
          <a:p>
            <a:pPr algn="ctr"/>
            <a:r>
              <a:rPr lang="en-US">
                <a:latin typeface="+mj-lt"/>
              </a:rPr>
              <a:t>10</a:t>
            </a:r>
            <a:endParaRPr lang="en-US" dirty="0">
              <a:latin typeface="+mj-lt"/>
            </a:endParaRPr>
          </a:p>
        </p:txBody>
      </p:sp>
      <p:sp>
        <p:nvSpPr>
          <p:cNvPr id="5" name="TextBox 4"/>
          <p:cNvSpPr txBox="1"/>
          <p:nvPr/>
        </p:nvSpPr>
        <p:spPr>
          <a:xfrm>
            <a:off x="1408176" y="879621"/>
            <a:ext cx="8421624" cy="3323987"/>
          </a:xfrm>
          <a:prstGeom prst="rect">
            <a:avLst/>
          </a:prstGeom>
          <a:noFill/>
        </p:spPr>
        <p:txBody>
          <a:bodyPr wrap="square" rtlCol="0">
            <a:spAutoFit/>
          </a:bodyPr>
          <a:lstStyle/>
          <a:p>
            <a:pPr algn="r" rtl="1"/>
            <a:r>
              <a:rPr lang="en-US" sz="2400" dirty="0">
                <a:latin typeface="Arial" panose="020B0604020202020204" pitchFamily="34" charset="0"/>
                <a:cs typeface="Arial" panose="020B0604020202020204" pitchFamily="34" charset="0"/>
              </a:rPr>
              <a:t>     </a:t>
            </a:r>
            <a:r>
              <a:rPr lang="fa-IR" sz="2800" dirty="0">
                <a:solidFill>
                  <a:schemeClr val="accent1"/>
                </a:solidFill>
                <a:latin typeface="Arial" panose="020B0604020202020204" pitchFamily="34" charset="0"/>
                <a:cs typeface="Arial" panose="020B0604020202020204" pitchFamily="34" charset="0"/>
              </a:rPr>
              <a:t>شبکه های عصبی (مصنوعی):</a:t>
            </a:r>
          </a:p>
          <a:p>
            <a:pPr algn="r" rtl="1"/>
            <a:endParaRPr lang="fa-IR" sz="500" dirty="0">
              <a:latin typeface="Arial" panose="020B0604020202020204" pitchFamily="34" charset="0"/>
              <a:cs typeface="Arial" panose="020B0604020202020204" pitchFamily="34" charset="0"/>
            </a:endParaRPr>
          </a:p>
          <a:p>
            <a:pPr algn="r" rtl="1"/>
            <a:endParaRPr lang="fa-IR" sz="100" dirty="0">
              <a:latin typeface="Arial" panose="020B0604020202020204" pitchFamily="34" charset="0"/>
              <a:cs typeface="Arial" panose="020B0604020202020204" pitchFamily="34" charset="0"/>
            </a:endParaRPr>
          </a:p>
          <a:p>
            <a:pPr algn="r" rtl="1"/>
            <a:endParaRPr lang="fa-IR" sz="100" dirty="0">
              <a:latin typeface="Arial" panose="020B0604020202020204" pitchFamily="34" charset="0"/>
              <a:cs typeface="Arial" panose="020B0604020202020204" pitchFamily="34" charset="0"/>
            </a:endParaRPr>
          </a:p>
          <a:p>
            <a:pPr algn="r" rtl="1"/>
            <a:endParaRPr lang="fa-IR" sz="100" dirty="0">
              <a:latin typeface="Arial" panose="020B0604020202020204" pitchFamily="34" charset="0"/>
              <a:cs typeface="Arial" panose="020B0604020202020204" pitchFamily="34" charset="0"/>
            </a:endParaRPr>
          </a:p>
          <a:p>
            <a:pPr algn="r" rtl="1"/>
            <a:endParaRPr lang="fa-IR" sz="100" dirty="0">
              <a:latin typeface="Arial" panose="020B0604020202020204" pitchFamily="34" charset="0"/>
              <a:cs typeface="Arial" panose="020B0604020202020204" pitchFamily="34" charset="0"/>
            </a:endParaRPr>
          </a:p>
          <a:p>
            <a:pPr algn="r" rtl="1"/>
            <a:endParaRPr lang="fa-IR" sz="100" dirty="0">
              <a:latin typeface="Arial" panose="020B0604020202020204" pitchFamily="34" charset="0"/>
              <a:cs typeface="Arial" panose="020B0604020202020204" pitchFamily="34" charset="0"/>
            </a:endParaRPr>
          </a:p>
          <a:p>
            <a:pPr algn="r" rtl="1"/>
            <a:endParaRPr lang="fa-IR" sz="100" dirty="0">
              <a:latin typeface="Arial" panose="020B0604020202020204" pitchFamily="34" charset="0"/>
              <a:cs typeface="Arial" panose="020B0604020202020204" pitchFamily="34" charset="0"/>
            </a:endParaRPr>
          </a:p>
          <a:p>
            <a:pPr algn="r" rtl="1"/>
            <a:endParaRPr lang="fa-IR" sz="100" dirty="0">
              <a:latin typeface="Arial" panose="020B0604020202020204" pitchFamily="34" charset="0"/>
              <a:cs typeface="Arial" panose="020B0604020202020204" pitchFamily="34" charset="0"/>
            </a:endParaRPr>
          </a:p>
          <a:p>
            <a:pPr algn="r" rtl="1"/>
            <a:endParaRPr lang="fa-IR" sz="100" dirty="0">
              <a:latin typeface="Arial" panose="020B0604020202020204" pitchFamily="34" charset="0"/>
              <a:cs typeface="Arial" panose="020B0604020202020204" pitchFamily="34" charset="0"/>
            </a:endParaRPr>
          </a:p>
          <a:p>
            <a:pPr algn="r" rtl="1"/>
            <a:endParaRPr lang="fa-IR" sz="100" dirty="0">
              <a:latin typeface="Arial" panose="020B0604020202020204" pitchFamily="34" charset="0"/>
              <a:cs typeface="Arial" panose="020B0604020202020204" pitchFamily="34" charset="0"/>
            </a:endParaRPr>
          </a:p>
          <a:p>
            <a:pPr algn="r" rtl="1"/>
            <a:r>
              <a:rPr lang="fa-IR" sz="2400" dirty="0">
                <a:latin typeface="Arial" panose="020B0604020202020204" pitchFamily="34" charset="0"/>
                <a:cs typeface="Arial" panose="020B0604020202020204" pitchFamily="34" charset="0"/>
              </a:rPr>
              <a:t>در علوم کامپیوتر، </a:t>
            </a:r>
            <a:r>
              <a:rPr lang="fa-IR" sz="2400" b="1" dirty="0">
                <a:latin typeface="Arial" panose="020B0604020202020204" pitchFamily="34" charset="0"/>
                <a:cs typeface="Arial" panose="020B0604020202020204" pitchFamily="34" charset="0"/>
              </a:rPr>
              <a:t>شبکه های عصبی </a:t>
            </a:r>
            <a:r>
              <a:rPr lang="fa-IR" sz="2400" dirty="0">
                <a:latin typeface="Arial" panose="020B0604020202020204" pitchFamily="34" charset="0"/>
                <a:cs typeface="Arial" panose="020B0604020202020204" pitchFamily="34" charset="0"/>
              </a:rPr>
              <a:t>(</a:t>
            </a:r>
            <a:r>
              <a:rPr lang="en-US" sz="2400" dirty="0">
                <a:latin typeface="Arial" panose="020B0604020202020204" pitchFamily="34" charset="0"/>
                <a:cs typeface="Arial" panose="020B0604020202020204" pitchFamily="34" charset="0"/>
              </a:rPr>
              <a:t>Neural Networks</a:t>
            </a:r>
            <a:r>
              <a:rPr lang="fa-IR" sz="2400" dirty="0">
                <a:latin typeface="Arial" panose="020B0604020202020204" pitchFamily="34" charset="0"/>
                <a:cs typeface="Arial" panose="020B0604020202020204" pitchFamily="34" charset="0"/>
              </a:rPr>
              <a:t>) مجموعه ای از الگوریتم ها هستند که برای حل مسائل از مدل پردازشی مغز انسان الهام می گیرند.</a:t>
            </a:r>
          </a:p>
          <a:p>
            <a:pPr algn="r" rtl="1"/>
            <a:endParaRPr lang="fa-IR" sz="400" dirty="0">
              <a:latin typeface="Arial" panose="020B0604020202020204" pitchFamily="34" charset="0"/>
              <a:cs typeface="Arial" panose="020B0604020202020204" pitchFamily="34" charset="0"/>
            </a:endParaRPr>
          </a:p>
          <a:p>
            <a:pPr algn="r" rtl="1"/>
            <a:endParaRPr lang="fa-IR" sz="400" dirty="0">
              <a:latin typeface="Arial" panose="020B0604020202020204" pitchFamily="34" charset="0"/>
              <a:cs typeface="Arial" panose="020B0604020202020204" pitchFamily="34" charset="0"/>
            </a:endParaRPr>
          </a:p>
          <a:p>
            <a:pPr algn="r" rtl="1"/>
            <a:endParaRPr lang="fa-IR" sz="400" dirty="0">
              <a:latin typeface="Arial" panose="020B0604020202020204" pitchFamily="34" charset="0"/>
              <a:cs typeface="Arial" panose="020B0604020202020204" pitchFamily="34" charset="0"/>
            </a:endParaRPr>
          </a:p>
          <a:p>
            <a:pPr algn="r" rtl="1"/>
            <a:endParaRPr lang="fa-IR" sz="400" dirty="0">
              <a:latin typeface="Arial" panose="020B0604020202020204" pitchFamily="34" charset="0"/>
              <a:cs typeface="Arial" panose="020B0604020202020204" pitchFamily="34" charset="0"/>
            </a:endParaRPr>
          </a:p>
          <a:p>
            <a:pPr algn="r" rtl="1"/>
            <a:endParaRPr lang="fa-IR" sz="400" dirty="0">
              <a:latin typeface="Arial" panose="020B0604020202020204" pitchFamily="34" charset="0"/>
              <a:cs typeface="Arial" panose="020B0604020202020204" pitchFamily="34" charset="0"/>
            </a:endParaRPr>
          </a:p>
          <a:p>
            <a:pPr algn="r" rtl="1"/>
            <a:endParaRPr lang="fa-IR" sz="400" dirty="0">
              <a:latin typeface="Arial" panose="020B0604020202020204" pitchFamily="34" charset="0"/>
              <a:cs typeface="Arial" panose="020B0604020202020204" pitchFamily="34" charset="0"/>
            </a:endParaRPr>
          </a:p>
          <a:p>
            <a:pPr algn="r" rtl="1"/>
            <a:r>
              <a:rPr lang="fa-IR" sz="2400" dirty="0">
                <a:latin typeface="Arial" panose="020B0604020202020204" pitchFamily="34" charset="0"/>
                <a:cs typeface="Arial" panose="020B0604020202020204" pitchFamily="34" charset="0"/>
              </a:rPr>
              <a:t>در مغز انسان لایه های متعددی از ساختارهای عصبی وجود دارد.ابتدا داده ها توسط لایه های عصبی اولیه مانند سلول های مربوط به حس لامسه و یا بینایی، جمع آوری شده و سپس با عبور از لایه های درونی مغز، پردازش می شود و به این شکل شخص متوجه تماس با جسم داغ ویا مشاهده ی یک شیء خاص می شود.</a:t>
            </a:r>
          </a:p>
        </p:txBody>
      </p:sp>
      <p:sp>
        <p:nvSpPr>
          <p:cNvPr id="6" name="Google Shape;631;p38"/>
          <p:cNvSpPr/>
          <p:nvPr/>
        </p:nvSpPr>
        <p:spPr>
          <a:xfrm>
            <a:off x="9409176" y="978408"/>
            <a:ext cx="356616" cy="347472"/>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 name="TextBox 1"/>
          <p:cNvSpPr txBox="1"/>
          <p:nvPr/>
        </p:nvSpPr>
        <p:spPr>
          <a:xfrm>
            <a:off x="1408176" y="4442142"/>
            <a:ext cx="8421624" cy="1200329"/>
          </a:xfrm>
          <a:prstGeom prst="rect">
            <a:avLst/>
          </a:prstGeom>
          <a:noFill/>
        </p:spPr>
        <p:txBody>
          <a:bodyPr wrap="square" rtlCol="0">
            <a:spAutoFit/>
          </a:bodyPr>
          <a:lstStyle/>
          <a:p>
            <a:pPr lvl="0" algn="r" rtl="1"/>
            <a:r>
              <a:rPr lang="fa-IR" sz="2400" dirty="0">
                <a:solidFill>
                  <a:srgbClr val="263238"/>
                </a:solidFill>
                <a:latin typeface="Arial" panose="020B0604020202020204" pitchFamily="34" charset="0"/>
              </a:rPr>
              <a:t>در شبکه های عصبی مصنوعی، با پیاده سازی لایه های مختلف سعی می شود مانند فرایند یادگیری در مغز انسان که یک فرایند تدریجی است، از داده هایی که به عنوان ورودی به آنها داده می شود آموزش دیده و خروجی خواسته شده را به دست آورند.</a:t>
            </a:r>
            <a:endParaRPr lang="en-US" sz="2400" dirty="0">
              <a:solidFill>
                <a:srgbClr val="263238"/>
              </a:solidFill>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60617468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6254496" y="109728"/>
            <a:ext cx="2240280" cy="369332"/>
          </a:xfrm>
          <a:prstGeom prst="rect">
            <a:avLst/>
          </a:prstGeom>
          <a:noFill/>
        </p:spPr>
        <p:txBody>
          <a:bodyPr wrap="square" rtlCol="0">
            <a:spAutoFit/>
          </a:bodyPr>
          <a:lstStyle/>
          <a:p>
            <a:endParaRPr lang="en-US" dirty="0"/>
          </a:p>
        </p:txBody>
      </p:sp>
      <p:sp>
        <p:nvSpPr>
          <p:cNvPr id="3" name="Slide Number Placeholder 2"/>
          <p:cNvSpPr>
            <a:spLocks noGrp="1"/>
          </p:cNvSpPr>
          <p:nvPr>
            <p:ph type="sldNum" sz="quarter" idx="12"/>
          </p:nvPr>
        </p:nvSpPr>
        <p:spPr>
          <a:xfrm>
            <a:off x="11460400" y="6333200"/>
            <a:ext cx="731600" cy="524800"/>
          </a:xfrm>
        </p:spPr>
        <p:txBody>
          <a:bodyPr/>
          <a:lstStyle/>
          <a:p>
            <a:pPr algn="ctr"/>
            <a:r>
              <a:rPr lang="en-US" dirty="0">
                <a:latin typeface="Arial" panose="020B0604020202020204" pitchFamily="34" charset="0"/>
                <a:cs typeface="Arial" panose="020B0604020202020204" pitchFamily="34" charset="0"/>
              </a:rPr>
              <a:t>11</a:t>
            </a:r>
          </a:p>
        </p:txBody>
      </p:sp>
      <p:sp>
        <p:nvSpPr>
          <p:cNvPr id="11" name="Rectangle 10"/>
          <p:cNvSpPr/>
          <p:nvPr/>
        </p:nvSpPr>
        <p:spPr>
          <a:xfrm>
            <a:off x="1412746" y="974236"/>
            <a:ext cx="8549640" cy="1615827"/>
          </a:xfrm>
          <a:prstGeom prst="rect">
            <a:avLst/>
          </a:prstGeom>
        </p:spPr>
        <p:txBody>
          <a:bodyPr wrap="square">
            <a:spAutoFit/>
          </a:bodyPr>
          <a:lstStyle/>
          <a:p>
            <a:pPr algn="r" rtl="1"/>
            <a:r>
              <a:rPr lang="en-US" sz="2800" dirty="0">
                <a:solidFill>
                  <a:schemeClr val="accent1"/>
                </a:solidFill>
                <a:latin typeface="Arial" panose="020B0604020202020204" pitchFamily="34" charset="0"/>
                <a:cs typeface="Arial" panose="020B0604020202020204" pitchFamily="34" charset="0"/>
              </a:rPr>
              <a:t>     </a:t>
            </a:r>
            <a:r>
              <a:rPr lang="fa-IR" sz="2800" dirty="0">
                <a:solidFill>
                  <a:schemeClr val="accent1"/>
                </a:solidFill>
                <a:latin typeface="Arial" panose="020B0604020202020204" pitchFamily="34" charset="0"/>
                <a:cs typeface="Arial" panose="020B0604020202020204" pitchFamily="34" charset="0"/>
              </a:rPr>
              <a:t>شبکه های عصبی پیچشی :</a:t>
            </a:r>
          </a:p>
          <a:p>
            <a:pPr algn="r" rtl="1"/>
            <a:endParaRPr lang="en-US" sz="800" dirty="0">
              <a:latin typeface="Arial" panose="020B0604020202020204" pitchFamily="34" charset="0"/>
              <a:cs typeface="Arial" panose="020B0604020202020204" pitchFamily="34" charset="0"/>
            </a:endParaRPr>
          </a:p>
          <a:p>
            <a:pPr algn="r" rtl="1"/>
            <a:r>
              <a:rPr lang="fa-IR" sz="2100" b="1" dirty="0">
                <a:latin typeface="Arial" panose="020B0604020202020204" pitchFamily="34" charset="0"/>
                <a:cs typeface="Arial" panose="020B0604020202020204" pitchFamily="34" charset="0"/>
              </a:rPr>
              <a:t>شبکه های عصبی پیچشی </a:t>
            </a:r>
            <a:r>
              <a:rPr lang="fa-IR" sz="2100" dirty="0">
                <a:latin typeface="Arial" panose="020B0604020202020204" pitchFamily="34" charset="0"/>
                <a:cs typeface="Arial" panose="020B0604020202020204" pitchFamily="34" charset="0"/>
              </a:rPr>
              <a:t>(</a:t>
            </a:r>
            <a:r>
              <a:rPr lang="en-US" sz="2100" dirty="0">
                <a:latin typeface="Arial" panose="020B0604020202020204" pitchFamily="34" charset="0"/>
                <a:cs typeface="Arial" panose="020B0604020202020204" pitchFamily="34" charset="0"/>
              </a:rPr>
              <a:t>Convolutional Neural Networks / CNNs</a:t>
            </a:r>
            <a:r>
              <a:rPr lang="fa-IR" sz="2100" dirty="0">
                <a:latin typeface="Arial" panose="020B0604020202020204" pitchFamily="34" charset="0"/>
                <a:cs typeface="Arial" panose="020B0604020202020204" pitchFamily="34" charset="0"/>
              </a:rPr>
              <a:t>) یک نوع از شبکه های عصبی هستند که در همه یا بعضی از لایه های خود ازعملیات کانولوشن ریاضی استفاده می کنند.</a:t>
            </a:r>
          </a:p>
        </p:txBody>
      </p:sp>
      <p:sp>
        <p:nvSpPr>
          <p:cNvPr id="14" name="Google Shape;631;p38"/>
          <p:cNvSpPr/>
          <p:nvPr/>
        </p:nvSpPr>
        <p:spPr>
          <a:xfrm>
            <a:off x="9532265" y="1051560"/>
            <a:ext cx="356616" cy="347472"/>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pic>
        <p:nvPicPr>
          <p:cNvPr id="4" name="Picture 3"/>
          <p:cNvPicPr>
            <a:picLocks noChangeAspect="1"/>
          </p:cNvPicPr>
          <p:nvPr/>
        </p:nvPicPr>
        <p:blipFill rotWithShape="1">
          <a:blip r:embed="rId4"/>
          <a:srcRect l="21829" t="26517" r="55920" b="65156"/>
          <a:stretch/>
        </p:blipFill>
        <p:spPr>
          <a:xfrm>
            <a:off x="1901252" y="4121868"/>
            <a:ext cx="4353244" cy="916475"/>
          </a:xfrm>
          <a:prstGeom prst="rect">
            <a:avLst/>
          </a:prstGeom>
        </p:spPr>
      </p:pic>
      <p:grpSp>
        <p:nvGrpSpPr>
          <p:cNvPr id="18" name="Google Shape;563;p38"/>
          <p:cNvGrpSpPr/>
          <p:nvPr/>
        </p:nvGrpSpPr>
        <p:grpSpPr>
          <a:xfrm>
            <a:off x="9601200" y="2862072"/>
            <a:ext cx="287681" cy="265176"/>
            <a:chOff x="3951850" y="2985350"/>
            <a:chExt cx="407950" cy="416500"/>
          </a:xfrm>
          <a:solidFill>
            <a:schemeClr val="accent1"/>
          </a:solidFill>
        </p:grpSpPr>
        <p:sp>
          <p:nvSpPr>
            <p:cNvPr id="19" name="Google Shape;564;p3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20" name="Google Shape;565;p3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21" name="Google Shape;566;p3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22" name="Google Shape;567;p3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sp>
        <p:nvSpPr>
          <p:cNvPr id="2" name="TextBox 1"/>
          <p:cNvSpPr txBox="1"/>
          <p:nvPr/>
        </p:nvSpPr>
        <p:spPr>
          <a:xfrm>
            <a:off x="1737360" y="2735617"/>
            <a:ext cx="8225026" cy="1277273"/>
          </a:xfrm>
          <a:prstGeom prst="rect">
            <a:avLst/>
          </a:prstGeom>
          <a:noFill/>
        </p:spPr>
        <p:txBody>
          <a:bodyPr wrap="square" rtlCol="0">
            <a:spAutoFit/>
          </a:bodyPr>
          <a:lstStyle/>
          <a:p>
            <a:pPr lvl="0" algn="r" rtl="1"/>
            <a:r>
              <a:rPr lang="en-US" sz="2100" dirty="0">
                <a:solidFill>
                  <a:schemeClr val="accent1"/>
                </a:solidFill>
                <a:latin typeface="Arial" panose="020B0604020202020204" pitchFamily="34" charset="0"/>
              </a:rPr>
              <a:t>     </a:t>
            </a:r>
            <a:r>
              <a:rPr lang="fa-IR" sz="2400" dirty="0">
                <a:solidFill>
                  <a:schemeClr val="accent1"/>
                </a:solidFill>
                <a:latin typeface="Arial" panose="020B0604020202020204" pitchFamily="34" charset="0"/>
              </a:rPr>
              <a:t>یادآوری:</a:t>
            </a:r>
          </a:p>
          <a:p>
            <a:pPr lvl="0" algn="r" rtl="1"/>
            <a:endParaRPr lang="fa-IR" sz="800" dirty="0">
              <a:solidFill>
                <a:srgbClr val="263238"/>
              </a:solidFill>
              <a:latin typeface="Arial" panose="020B0604020202020204" pitchFamily="34" charset="0"/>
            </a:endParaRPr>
          </a:p>
          <a:p>
            <a:pPr lvl="0" algn="r" rtl="1"/>
            <a:r>
              <a:rPr lang="fa-IR" sz="2100" dirty="0">
                <a:solidFill>
                  <a:srgbClr val="263238"/>
                </a:solidFill>
                <a:latin typeface="Arial" panose="020B0604020202020204" pitchFamily="34" charset="0"/>
              </a:rPr>
              <a:t>کانولوشن (</a:t>
            </a:r>
            <a:r>
              <a:rPr lang="en-US" sz="2400" dirty="0">
                <a:solidFill>
                  <a:srgbClr val="263238"/>
                </a:solidFill>
              </a:rPr>
              <a:t>∗</a:t>
            </a:r>
            <a:r>
              <a:rPr lang="fa-IR" sz="2100" dirty="0">
                <a:solidFill>
                  <a:srgbClr val="263238"/>
                </a:solidFill>
                <a:latin typeface="Arial" panose="020B0604020202020204" pitchFamily="34" charset="0"/>
              </a:rPr>
              <a:t>) ، یک عملگر دوتایی است و مدل گسسته ی آن به شکل زیر تعریف می شود که در آن </a:t>
            </a:r>
            <a:r>
              <a:rPr lang="en-US" sz="2100" dirty="0">
                <a:solidFill>
                  <a:srgbClr val="263238"/>
                </a:solidFill>
                <a:latin typeface="Arial" panose="020B0604020202020204" pitchFamily="34" charset="0"/>
                <a:cs typeface="Arial" panose="020B0604020202020204" pitchFamily="34" charset="0"/>
              </a:rPr>
              <a:t>f</a:t>
            </a:r>
            <a:r>
              <a:rPr lang="fa-IR" sz="2100" dirty="0">
                <a:solidFill>
                  <a:srgbClr val="263238"/>
                </a:solidFill>
                <a:latin typeface="Arial" panose="020B0604020202020204" pitchFamily="34" charset="0"/>
              </a:rPr>
              <a:t> و </a:t>
            </a:r>
            <a:r>
              <a:rPr lang="en-US" sz="2100" dirty="0">
                <a:solidFill>
                  <a:srgbClr val="263238"/>
                </a:solidFill>
                <a:latin typeface="Arial" panose="020B0604020202020204" pitchFamily="34" charset="0"/>
                <a:cs typeface="Arial" panose="020B0604020202020204" pitchFamily="34" charset="0"/>
              </a:rPr>
              <a:t>g</a:t>
            </a:r>
            <a:r>
              <a:rPr lang="fa-IR" sz="2100" dirty="0">
                <a:solidFill>
                  <a:srgbClr val="263238"/>
                </a:solidFill>
                <a:latin typeface="Arial" panose="020B0604020202020204" pitchFamily="34" charset="0"/>
              </a:rPr>
              <a:t> دوتابع مختلط ، </a:t>
            </a:r>
            <a:r>
              <a:rPr lang="en-US" sz="2100" dirty="0">
                <a:solidFill>
                  <a:srgbClr val="263238"/>
                </a:solidFill>
                <a:latin typeface="Arial" panose="020B0604020202020204" pitchFamily="34" charset="0"/>
                <a:cs typeface="Arial" panose="020B0604020202020204" pitchFamily="34" charset="0"/>
              </a:rPr>
              <a:t>m</a:t>
            </a:r>
            <a:r>
              <a:rPr lang="fa-IR" sz="2100" dirty="0">
                <a:solidFill>
                  <a:srgbClr val="263238"/>
                </a:solidFill>
                <a:latin typeface="Arial" panose="020B0604020202020204" pitchFamily="34" charset="0"/>
              </a:rPr>
              <a:t> و </a:t>
            </a:r>
            <a:r>
              <a:rPr lang="en-US" sz="2100" dirty="0">
                <a:solidFill>
                  <a:srgbClr val="263238"/>
                </a:solidFill>
                <a:latin typeface="Arial" panose="020B0604020202020204" pitchFamily="34" charset="0"/>
                <a:cs typeface="Arial" panose="020B0604020202020204" pitchFamily="34" charset="0"/>
              </a:rPr>
              <a:t>n</a:t>
            </a:r>
            <a:r>
              <a:rPr lang="fa-IR" sz="2100" dirty="0">
                <a:solidFill>
                  <a:srgbClr val="263238"/>
                </a:solidFill>
                <a:latin typeface="Arial" panose="020B0604020202020204" pitchFamily="34" charset="0"/>
              </a:rPr>
              <a:t> اعداد صحیح هستند:</a:t>
            </a:r>
            <a:endParaRPr lang="en-US" dirty="0"/>
          </a:p>
        </p:txBody>
      </p:sp>
    </p:spTree>
    <p:custDataLst>
      <p:tags r:id="rId1"/>
    </p:custDataLst>
    <p:extLst>
      <p:ext uri="{BB962C8B-B14F-4D97-AF65-F5344CB8AC3E}">
        <p14:creationId xmlns:p14="http://schemas.microsoft.com/office/powerpoint/2010/main" val="13760685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60400" y="6333200"/>
            <a:ext cx="731600" cy="524800"/>
          </a:xfrm>
        </p:spPr>
        <p:txBody>
          <a:bodyPr/>
          <a:lstStyle/>
          <a:p>
            <a:pPr algn="ctr"/>
            <a:r>
              <a:rPr lang="en-US" dirty="0">
                <a:solidFill>
                  <a:srgbClr val="0091EA"/>
                </a:solidFill>
                <a:latin typeface="Arial"/>
              </a:rPr>
              <a:t>12</a:t>
            </a:r>
          </a:p>
        </p:txBody>
      </p:sp>
      <p:sp>
        <p:nvSpPr>
          <p:cNvPr id="5" name="Rectangle 4"/>
          <p:cNvSpPr/>
          <p:nvPr/>
        </p:nvSpPr>
        <p:spPr>
          <a:xfrm>
            <a:off x="1856232" y="817102"/>
            <a:ext cx="8028432" cy="2246769"/>
          </a:xfrm>
          <a:prstGeom prst="rect">
            <a:avLst/>
          </a:prstGeom>
        </p:spPr>
        <p:txBody>
          <a:bodyPr wrap="square">
            <a:spAutoFit/>
          </a:bodyPr>
          <a:lstStyle/>
          <a:p>
            <a:pPr algn="r" rtl="1"/>
            <a:r>
              <a:rPr lang="fa-IR" sz="2500" dirty="0">
                <a:solidFill>
                  <a:srgbClr val="0091EA"/>
                </a:solidFill>
              </a:rPr>
              <a:t>    </a:t>
            </a:r>
            <a:r>
              <a:rPr lang="fa-IR" sz="2400" dirty="0">
                <a:solidFill>
                  <a:srgbClr val="0091EA"/>
                </a:solidFill>
              </a:rPr>
              <a:t>مزیت استفاده از شبکه های عصبی پیچشی:</a:t>
            </a:r>
          </a:p>
          <a:p>
            <a:pPr algn="r" rtl="1"/>
            <a:endParaRPr lang="fa-IR" sz="500" dirty="0">
              <a:solidFill>
                <a:srgbClr val="263238"/>
              </a:solidFill>
            </a:endParaRPr>
          </a:p>
          <a:p>
            <a:pPr algn="r" rtl="1"/>
            <a:endParaRPr lang="fa-IR" sz="500" dirty="0">
              <a:solidFill>
                <a:srgbClr val="263238"/>
              </a:solidFill>
            </a:endParaRPr>
          </a:p>
          <a:p>
            <a:pPr algn="r" rtl="1"/>
            <a:r>
              <a:rPr lang="fa-IR" sz="2100" dirty="0">
                <a:solidFill>
                  <a:srgbClr val="263238"/>
                </a:solidFill>
              </a:rPr>
              <a:t>مزیت عملی این شبکه ها این است که برای یادگیری به داده های آموزشی و زمان کمتری نیاز دارند. یعنی داده های محلی یک تصویر کفایت می کند. به این صورت که با تکه تکه کردن هر تصویر به قطعات کوچک تر، شبکه به بررسی همه ی قطعه ها می پردازد. این مانند خواندن کتاب با استفاده از یک ذره بین است؛ سرانجام، شما کل صفحه را خوانده اید اما در هر زمان فقط به یک بخش کوچک از صفحه را نگاه می کنید.</a:t>
            </a:r>
          </a:p>
        </p:txBody>
      </p:sp>
      <p:pic>
        <p:nvPicPr>
          <p:cNvPr id="6" name="Picture 5"/>
          <p:cNvPicPr>
            <a:picLocks noChangeAspect="1"/>
          </p:cNvPicPr>
          <p:nvPr/>
        </p:nvPicPr>
        <p:blipFill>
          <a:blip r:embed="rId3"/>
          <a:stretch>
            <a:fillRect/>
          </a:stretch>
        </p:blipFill>
        <p:spPr>
          <a:xfrm>
            <a:off x="2334224" y="3243287"/>
            <a:ext cx="6921919" cy="2467902"/>
          </a:xfrm>
          <a:prstGeom prst="rect">
            <a:avLst/>
          </a:prstGeom>
          <a:ln w="3175">
            <a:solidFill>
              <a:schemeClr val="tx2">
                <a:lumMod val="90000"/>
              </a:schemeClr>
            </a:solidFill>
          </a:ln>
        </p:spPr>
      </p:pic>
      <p:sp>
        <p:nvSpPr>
          <p:cNvPr id="7" name="TextBox 6"/>
          <p:cNvSpPr txBox="1"/>
          <p:nvPr/>
        </p:nvSpPr>
        <p:spPr>
          <a:xfrm>
            <a:off x="3481362" y="5836936"/>
            <a:ext cx="4778171" cy="369332"/>
          </a:xfrm>
          <a:prstGeom prst="rect">
            <a:avLst/>
          </a:prstGeom>
          <a:noFill/>
        </p:spPr>
        <p:txBody>
          <a:bodyPr wrap="square" rtlCol="0">
            <a:spAutoFit/>
          </a:bodyPr>
          <a:lstStyle/>
          <a:p>
            <a:pPr algn="r" rtl="1"/>
            <a:r>
              <a:rPr lang="fa-IR" dirty="0">
                <a:solidFill>
                  <a:srgbClr val="263238"/>
                </a:solidFill>
              </a:rPr>
              <a:t>تقسیم بندی تصویر با استفاده از شبکه عصبی پیچشی </a:t>
            </a:r>
            <a:r>
              <a:rPr lang="en-US" u="sng" dirty="0">
                <a:solidFill>
                  <a:schemeClr val="accent1"/>
                </a:solidFill>
              </a:rPr>
              <a:t>]</a:t>
            </a:r>
            <a:r>
              <a:rPr lang="fa-IR" u="sng" dirty="0">
                <a:solidFill>
                  <a:schemeClr val="accent1"/>
                </a:solidFill>
              </a:rPr>
              <a:t>مرجع5</a:t>
            </a:r>
            <a:r>
              <a:rPr lang="en-US" u="sng" dirty="0">
                <a:solidFill>
                  <a:schemeClr val="accent1"/>
                </a:solidFill>
              </a:rPr>
              <a:t>[</a:t>
            </a:r>
            <a:endParaRPr lang="en-US" u="sng" dirty="0">
              <a:solidFill>
                <a:schemeClr val="accent1"/>
              </a:solidFill>
              <a:cs typeface="Arial" panose="020B0604020202020204" pitchFamily="34" charset="0"/>
            </a:endParaRPr>
          </a:p>
        </p:txBody>
      </p:sp>
      <p:grpSp>
        <p:nvGrpSpPr>
          <p:cNvPr id="17" name="Google Shape;563;p38"/>
          <p:cNvGrpSpPr/>
          <p:nvPr/>
        </p:nvGrpSpPr>
        <p:grpSpPr>
          <a:xfrm>
            <a:off x="9518904" y="932688"/>
            <a:ext cx="287681" cy="265176"/>
            <a:chOff x="3951850" y="2985350"/>
            <a:chExt cx="407950" cy="416500"/>
          </a:xfrm>
          <a:solidFill>
            <a:schemeClr val="accent1"/>
          </a:solidFill>
        </p:grpSpPr>
        <p:sp>
          <p:nvSpPr>
            <p:cNvPr id="18" name="Google Shape;564;p3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ln w="0"/>
                <a:solidFill>
                  <a:srgbClr val="0091EA"/>
                </a:solidFill>
                <a:effectLst>
                  <a:outerShdw blurRad="38100" dist="25400" dir="5400000" algn="ctr" rotWithShape="0">
                    <a:srgbClr val="6E747A">
                      <a:alpha val="43000"/>
                    </a:srgbClr>
                  </a:outerShdw>
                </a:effectLst>
              </a:endParaRPr>
            </a:p>
          </p:txBody>
        </p:sp>
        <p:sp>
          <p:nvSpPr>
            <p:cNvPr id="19" name="Google Shape;565;p3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ln w="0"/>
                <a:solidFill>
                  <a:srgbClr val="0091EA"/>
                </a:solidFill>
                <a:effectLst>
                  <a:outerShdw blurRad="38100" dist="25400" dir="5400000" algn="ctr" rotWithShape="0">
                    <a:srgbClr val="6E747A">
                      <a:alpha val="43000"/>
                    </a:srgbClr>
                  </a:outerShdw>
                </a:effectLst>
              </a:endParaRPr>
            </a:p>
          </p:txBody>
        </p:sp>
        <p:sp>
          <p:nvSpPr>
            <p:cNvPr id="20" name="Google Shape;566;p3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ln w="0"/>
                <a:solidFill>
                  <a:srgbClr val="0091EA"/>
                </a:solidFill>
                <a:effectLst>
                  <a:outerShdw blurRad="38100" dist="25400" dir="5400000" algn="ctr" rotWithShape="0">
                    <a:srgbClr val="6E747A">
                      <a:alpha val="43000"/>
                    </a:srgbClr>
                  </a:outerShdw>
                </a:effectLst>
              </a:endParaRPr>
            </a:p>
          </p:txBody>
        </p:sp>
        <p:sp>
          <p:nvSpPr>
            <p:cNvPr id="21" name="Google Shape;567;p3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endParaRPr>
                <a:ln w="0"/>
                <a:solidFill>
                  <a:srgbClr val="0091EA"/>
                </a:solidFill>
                <a:effectLst>
                  <a:outerShdw blurRad="38100" dist="25400" dir="5400000" algn="ctr" rotWithShape="0">
                    <a:srgbClr val="6E747A">
                      <a:alpha val="43000"/>
                    </a:srgbClr>
                  </a:outerShdw>
                </a:effectLst>
              </a:endParaRPr>
            </a:p>
          </p:txBody>
        </p:sp>
      </p:grpSp>
    </p:spTree>
    <p:custDataLst>
      <p:tags r:id="rId1"/>
    </p:custDataLst>
    <p:extLst>
      <p:ext uri="{BB962C8B-B14F-4D97-AF65-F5344CB8AC3E}">
        <p14:creationId xmlns:p14="http://schemas.microsoft.com/office/powerpoint/2010/main" val="198969833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60400" y="6333200"/>
            <a:ext cx="731600" cy="524800"/>
          </a:xfrm>
        </p:spPr>
        <p:txBody>
          <a:bodyPr/>
          <a:lstStyle/>
          <a:p>
            <a:pPr algn="ctr"/>
            <a:r>
              <a:rPr lang="en-US" dirty="0">
                <a:latin typeface="+mj-lt"/>
              </a:rPr>
              <a:t>13</a:t>
            </a:r>
          </a:p>
        </p:txBody>
      </p:sp>
      <p:sp>
        <p:nvSpPr>
          <p:cNvPr id="5" name="Rectangle 4"/>
          <p:cNvSpPr/>
          <p:nvPr/>
        </p:nvSpPr>
        <p:spPr>
          <a:xfrm>
            <a:off x="1545336" y="771864"/>
            <a:ext cx="8366760" cy="4031873"/>
          </a:xfrm>
          <a:prstGeom prst="rect">
            <a:avLst/>
          </a:prstGeom>
        </p:spPr>
        <p:txBody>
          <a:bodyPr wrap="square">
            <a:spAutoFit/>
          </a:bodyPr>
          <a:lstStyle/>
          <a:p>
            <a:pPr lvl="0" algn="r" rtl="1"/>
            <a:r>
              <a:rPr lang="fa-IR" sz="2600" b="1" dirty="0">
                <a:solidFill>
                  <a:schemeClr val="accent1"/>
                </a:solidFill>
                <a:latin typeface="Arial" panose="020B0604020202020204" pitchFamily="34" charset="0"/>
              </a:rPr>
              <a:t>2-4. معرفی یک روش:</a:t>
            </a:r>
          </a:p>
          <a:p>
            <a:pPr lvl="0" algn="r" rtl="1"/>
            <a:endParaRPr lang="fa-IR" sz="600" dirty="0">
              <a:solidFill>
                <a:srgbClr val="263238"/>
              </a:solidFill>
              <a:latin typeface="Arial" panose="020B0604020202020204" pitchFamily="34" charset="0"/>
            </a:endParaRPr>
          </a:p>
          <a:p>
            <a:pPr lvl="0" algn="r" rtl="1"/>
            <a:r>
              <a:rPr lang="fa-IR" sz="2200" dirty="0">
                <a:solidFill>
                  <a:srgbClr val="263238"/>
                </a:solidFill>
              </a:rPr>
              <a:t>در این بخش به معرفی یک مثال (</a:t>
            </a:r>
            <a:r>
              <a:rPr lang="fa-IR" sz="2200" dirty="0">
                <a:solidFill>
                  <a:srgbClr val="263238"/>
                </a:solidFill>
                <a:hlinkClick r:id="" action="ppaction://noaction"/>
              </a:rPr>
              <a:t>مرجع </a:t>
            </a:r>
            <a:r>
              <a:rPr lang="en-US" sz="2200" dirty="0">
                <a:solidFill>
                  <a:srgbClr val="263238"/>
                </a:solidFill>
                <a:cs typeface="Arial" panose="020B0604020202020204" pitchFamily="34" charset="0"/>
                <a:hlinkClick r:id="" action="ppaction://noaction"/>
              </a:rPr>
              <a:t>[4]</a:t>
            </a:r>
            <a:r>
              <a:rPr lang="fa-IR" sz="2200" dirty="0">
                <a:solidFill>
                  <a:srgbClr val="263238"/>
                </a:solidFill>
              </a:rPr>
              <a:t>) از روش های جدید تقسیم بندی در تصاویر بافت آسیب شناسی می پردازیم.</a:t>
            </a:r>
          </a:p>
          <a:p>
            <a:pPr lvl="0" algn="r" rtl="1"/>
            <a:r>
              <a:rPr lang="fa-IR" sz="2200" dirty="0">
                <a:solidFill>
                  <a:srgbClr val="263238"/>
                </a:solidFill>
              </a:rPr>
              <a:t>در این روش از زیرمجموعه ی خاصی از شبکه های عصبی پیچشی</a:t>
            </a:r>
            <a:r>
              <a:rPr lang="en-US" sz="2200" dirty="0">
                <a:solidFill>
                  <a:srgbClr val="263238"/>
                </a:solidFill>
                <a:cs typeface="Arial" panose="020B0604020202020204" pitchFamily="34" charset="0"/>
              </a:rPr>
              <a:t> </a:t>
            </a:r>
            <a:r>
              <a:rPr lang="fa-IR" sz="2200" dirty="0">
                <a:solidFill>
                  <a:srgbClr val="263238"/>
                </a:solidFill>
              </a:rPr>
              <a:t>(</a:t>
            </a:r>
            <a:r>
              <a:rPr lang="en-US" sz="2200" dirty="0">
                <a:solidFill>
                  <a:srgbClr val="263238"/>
                </a:solidFill>
                <a:cs typeface="Arial" panose="020B0604020202020204" pitchFamily="34" charset="0"/>
              </a:rPr>
              <a:t>CNNs</a:t>
            </a:r>
            <a:r>
              <a:rPr lang="fa-IR" sz="2200" dirty="0">
                <a:solidFill>
                  <a:srgbClr val="263238"/>
                </a:solidFill>
              </a:rPr>
              <a:t>)، یعنی </a:t>
            </a:r>
            <a:r>
              <a:rPr lang="fa-IR" sz="2200" b="1" dirty="0">
                <a:solidFill>
                  <a:srgbClr val="263238"/>
                </a:solidFill>
              </a:rPr>
              <a:t>شبکه های عصبی کاملاً پیچشی</a:t>
            </a:r>
            <a:r>
              <a:rPr lang="en-US" sz="2200" b="1" dirty="0">
                <a:solidFill>
                  <a:srgbClr val="263238"/>
                </a:solidFill>
                <a:cs typeface="Arial" panose="020B0604020202020204" pitchFamily="34" charset="0"/>
              </a:rPr>
              <a:t> </a:t>
            </a:r>
            <a:r>
              <a:rPr lang="fa-IR" sz="2200" dirty="0">
                <a:solidFill>
                  <a:srgbClr val="263238"/>
                </a:solidFill>
              </a:rPr>
              <a:t>(</a:t>
            </a:r>
            <a:r>
              <a:rPr lang="en-US" sz="2200" dirty="0">
                <a:solidFill>
                  <a:srgbClr val="263238"/>
                </a:solidFill>
                <a:cs typeface="Arial" panose="020B0604020202020204" pitchFamily="34" charset="0"/>
              </a:rPr>
              <a:t>FCNs</a:t>
            </a:r>
            <a:r>
              <a:rPr lang="fa-IR" sz="2200" dirty="0">
                <a:solidFill>
                  <a:srgbClr val="263238"/>
                </a:solidFill>
              </a:rPr>
              <a:t>)، استفاده می شود. همچنین ساختار هدف برای تقسیم بندی در تصویر غده ها هستند.</a:t>
            </a:r>
          </a:p>
          <a:p>
            <a:pPr lvl="0" algn="r" rtl="1"/>
            <a:endParaRPr lang="fa-IR" sz="600" dirty="0">
              <a:solidFill>
                <a:srgbClr val="263238"/>
              </a:solidFill>
              <a:latin typeface="Arial" panose="020B0604020202020204" pitchFamily="34" charset="0"/>
            </a:endParaRPr>
          </a:p>
          <a:p>
            <a:pPr lvl="0" algn="r" rtl="1"/>
            <a:endParaRPr lang="fa-IR" sz="600" dirty="0">
              <a:solidFill>
                <a:srgbClr val="263238"/>
              </a:solidFill>
              <a:latin typeface="Arial" panose="020B0604020202020204" pitchFamily="34" charset="0"/>
            </a:endParaRPr>
          </a:p>
          <a:p>
            <a:pPr lvl="0" algn="r" rtl="1"/>
            <a:endParaRPr lang="fa-IR" sz="600" dirty="0">
              <a:solidFill>
                <a:srgbClr val="263238"/>
              </a:solidFill>
              <a:latin typeface="Arial" panose="020B0604020202020204" pitchFamily="34" charset="0"/>
            </a:endParaRPr>
          </a:p>
          <a:p>
            <a:pPr lvl="0" algn="r" rtl="1"/>
            <a:r>
              <a:rPr lang="fa-IR" sz="2400" dirty="0">
                <a:solidFill>
                  <a:srgbClr val="263238"/>
                </a:solidFill>
                <a:latin typeface="Arial" panose="020B0604020202020204" pitchFamily="34" charset="0"/>
              </a:rPr>
              <a:t>     </a:t>
            </a:r>
            <a:r>
              <a:rPr lang="fa-IR" sz="2400" dirty="0">
                <a:solidFill>
                  <a:schemeClr val="accent1"/>
                </a:solidFill>
                <a:latin typeface="Arial" panose="020B0604020202020204" pitchFamily="34" charset="0"/>
              </a:rPr>
              <a:t>توضیح روش:</a:t>
            </a:r>
            <a:endParaRPr lang="fa-IR" sz="2400" dirty="0">
              <a:latin typeface="Arial" panose="020B0604020202020204" pitchFamily="34" charset="0"/>
            </a:endParaRPr>
          </a:p>
          <a:p>
            <a:pPr algn="r" rtl="1"/>
            <a:endParaRPr lang="fa-IR" sz="600" dirty="0">
              <a:latin typeface="Arial" panose="020B0604020202020204" pitchFamily="34" charset="0"/>
            </a:endParaRPr>
          </a:p>
          <a:p>
            <a:pPr algn="r" rtl="1"/>
            <a:r>
              <a:rPr lang="fa-IR" sz="2200" dirty="0">
                <a:latin typeface="Arial" panose="020B0604020202020204" pitchFamily="34" charset="0"/>
              </a:rPr>
              <a:t>در سال های قبل یک شبکه عصبی کاملاً پیچشی طوری پیاده سازی شده است که با بررسی پیکسل به پیکسل تصاویر، تصویرتقسیم بندی شده ی آنها را به عنوان خروجی ارائه می دهد.</a:t>
            </a:r>
          </a:p>
        </p:txBody>
      </p:sp>
      <p:sp>
        <p:nvSpPr>
          <p:cNvPr id="6" name="Google Shape;631;p38"/>
          <p:cNvSpPr/>
          <p:nvPr/>
        </p:nvSpPr>
        <p:spPr>
          <a:xfrm>
            <a:off x="9555480" y="3186297"/>
            <a:ext cx="356616" cy="338328"/>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12" name="Google Shape;563;p38"/>
          <p:cNvGrpSpPr/>
          <p:nvPr/>
        </p:nvGrpSpPr>
        <p:grpSpPr>
          <a:xfrm>
            <a:off x="9589947" y="5038344"/>
            <a:ext cx="287681" cy="265176"/>
            <a:chOff x="3951850" y="2985350"/>
            <a:chExt cx="407950" cy="416500"/>
          </a:xfrm>
          <a:solidFill>
            <a:schemeClr val="accent1"/>
          </a:solidFill>
        </p:grpSpPr>
        <p:sp>
          <p:nvSpPr>
            <p:cNvPr id="13" name="Google Shape;564;p3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4" name="Google Shape;565;p3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5" name="Google Shape;566;p3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16" name="Google Shape;567;p3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sp>
        <p:nvSpPr>
          <p:cNvPr id="2" name="TextBox 1"/>
          <p:cNvSpPr txBox="1"/>
          <p:nvPr/>
        </p:nvSpPr>
        <p:spPr>
          <a:xfrm>
            <a:off x="2660904" y="4937760"/>
            <a:ext cx="7251192" cy="1231106"/>
          </a:xfrm>
          <a:prstGeom prst="rect">
            <a:avLst/>
          </a:prstGeom>
          <a:noFill/>
        </p:spPr>
        <p:txBody>
          <a:bodyPr wrap="square" rtlCol="0">
            <a:spAutoFit/>
          </a:bodyPr>
          <a:lstStyle/>
          <a:p>
            <a:pPr lvl="0" algn="r" rtl="1"/>
            <a:r>
              <a:rPr lang="fa-IR" sz="2400" dirty="0">
                <a:solidFill>
                  <a:srgbClr val="0091EA"/>
                </a:solidFill>
                <a:latin typeface="Arial" panose="020B0604020202020204" pitchFamily="34" charset="0"/>
              </a:rPr>
              <a:t>    مشکل:</a:t>
            </a:r>
          </a:p>
          <a:p>
            <a:pPr lvl="0" algn="r" rtl="1"/>
            <a:endParaRPr lang="fa-IR" sz="600" dirty="0">
              <a:solidFill>
                <a:srgbClr val="263238"/>
              </a:solidFill>
              <a:latin typeface="Arial" panose="020B0604020202020204" pitchFamily="34" charset="0"/>
            </a:endParaRPr>
          </a:p>
          <a:p>
            <a:pPr lvl="0" algn="r" rtl="1"/>
            <a:r>
              <a:rPr lang="fa-IR" sz="2200" dirty="0">
                <a:solidFill>
                  <a:srgbClr val="263238"/>
                </a:solidFill>
                <a:latin typeface="Arial" panose="020B0604020202020204" pitchFamily="34" charset="0"/>
              </a:rPr>
              <a:t>اما در این روش قدیمی، در مواردی که به علت وخامت بیماری، شکل غده تغییر یافته باشد، الگوریتم نمی تواند با دقتی مناسب خروجی را نمایش دهد.</a:t>
            </a:r>
            <a:endParaRPr lang="en-US" dirty="0"/>
          </a:p>
        </p:txBody>
      </p:sp>
    </p:spTree>
    <p:custDataLst>
      <p:tags r:id="rId1"/>
    </p:custDataLst>
    <p:extLst>
      <p:ext uri="{BB962C8B-B14F-4D97-AF65-F5344CB8AC3E}">
        <p14:creationId xmlns:p14="http://schemas.microsoft.com/office/powerpoint/2010/main" val="393289229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6" name="Slide Number Placeholder 3"/>
          <p:cNvSpPr txBox="1">
            <a:spLocks/>
          </p:cNvSpPr>
          <p:nvPr/>
        </p:nvSpPr>
        <p:spPr>
          <a:xfrm>
            <a:off x="11460400" y="6333200"/>
            <a:ext cx="731600" cy="52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chemeClr val="accent1"/>
                </a:solidFill>
                <a:latin typeface="Arial" panose="020B0604020202020204" pitchFamily="34" charset="0"/>
                <a:cs typeface="Arial" panose="020B0604020202020204" pitchFamily="34" charset="0"/>
              </a:rPr>
              <a:t>14</a:t>
            </a:r>
          </a:p>
        </p:txBody>
      </p:sp>
      <p:sp>
        <p:nvSpPr>
          <p:cNvPr id="17" name="TextBox 16"/>
          <p:cNvSpPr txBox="1"/>
          <p:nvPr/>
        </p:nvSpPr>
        <p:spPr>
          <a:xfrm>
            <a:off x="1888929" y="853742"/>
            <a:ext cx="8089909" cy="2431435"/>
          </a:xfrm>
          <a:prstGeom prst="rect">
            <a:avLst/>
          </a:prstGeom>
          <a:noFill/>
        </p:spPr>
        <p:txBody>
          <a:bodyPr wrap="square" rtlCol="0">
            <a:spAutoFit/>
          </a:bodyPr>
          <a:lstStyle/>
          <a:p>
            <a:pPr algn="r" rtl="1"/>
            <a:r>
              <a:rPr lang="fa-IR" sz="2400" dirty="0">
                <a:solidFill>
                  <a:schemeClr val="accent1"/>
                </a:solidFill>
                <a:latin typeface="Arial" panose="020B0604020202020204" pitchFamily="34" charset="0"/>
                <a:cs typeface="Arial" panose="020B0604020202020204" pitchFamily="34" charset="0"/>
              </a:rPr>
              <a:t>    راه حل:</a:t>
            </a:r>
          </a:p>
          <a:p>
            <a:pPr algn="r" rtl="1"/>
            <a:endParaRPr lang="fa-IR" sz="600" dirty="0">
              <a:latin typeface="Arial" panose="020B0604020202020204" pitchFamily="34" charset="0"/>
              <a:cs typeface="Arial" panose="020B0604020202020204" pitchFamily="34" charset="0"/>
            </a:endParaRPr>
          </a:p>
          <a:p>
            <a:pPr algn="r" rtl="1"/>
            <a:r>
              <a:rPr lang="fa-IR" sz="2200" dirty="0">
                <a:latin typeface="Arial" panose="020B0604020202020204" pitchFamily="34" charset="0"/>
                <a:cs typeface="Arial" panose="020B0604020202020204" pitchFamily="34" charset="0"/>
              </a:rPr>
              <a:t>برای حل این مشکل از یک شبکه ی دیگر استفاده می شود که در آن مرزهای اطراف غدد در تصویری دیگرمشخص می شوند.</a:t>
            </a:r>
          </a:p>
          <a:p>
            <a:pPr algn="r" rtl="1"/>
            <a:endParaRPr lang="fa-IR" sz="600" dirty="0">
              <a:latin typeface="Arial" panose="020B0604020202020204" pitchFamily="34" charset="0"/>
              <a:cs typeface="Arial" panose="020B0604020202020204" pitchFamily="34" charset="0"/>
            </a:endParaRPr>
          </a:p>
          <a:p>
            <a:pPr algn="r" rtl="1"/>
            <a:r>
              <a:rPr lang="fa-IR" sz="2200" dirty="0">
                <a:latin typeface="Arial" panose="020B0604020202020204" pitchFamily="34" charset="0"/>
                <a:cs typeface="Arial" panose="020B0604020202020204" pitchFamily="34" charset="0"/>
              </a:rPr>
              <a:t>در نتیجه با ادغام این دو شبکه در یک شبکه ی اصلی، نتیجه ی خروجی اشتراک این دو تصویر است و حتی اگر شکل غده تغییر یافته باشد، به علت تشخیص مرزها، تصویر خروجی نتیجه ای با دقت بیشتر خواهد بود.</a:t>
            </a:r>
            <a:endParaRPr lang="en-US" sz="2200" dirty="0">
              <a:latin typeface="Arial" panose="020B0604020202020204" pitchFamily="34" charset="0"/>
              <a:cs typeface="Arial" panose="020B0604020202020204" pitchFamily="34" charset="0"/>
            </a:endParaRPr>
          </a:p>
        </p:txBody>
      </p:sp>
      <p:pic>
        <p:nvPicPr>
          <p:cNvPr id="18" name="Picture 17"/>
          <p:cNvPicPr>
            <a:picLocks noChangeAspect="1"/>
          </p:cNvPicPr>
          <p:nvPr/>
        </p:nvPicPr>
        <p:blipFill rotWithShape="1">
          <a:blip r:embed="rId4"/>
          <a:srcRect l="13640" t="38040" r="24866" b="19689"/>
          <a:stretch/>
        </p:blipFill>
        <p:spPr>
          <a:xfrm>
            <a:off x="2814628" y="3424199"/>
            <a:ext cx="6238509" cy="2412119"/>
          </a:xfrm>
          <a:prstGeom prst="rect">
            <a:avLst/>
          </a:prstGeom>
          <a:ln>
            <a:solidFill>
              <a:schemeClr val="accent4"/>
            </a:solidFill>
          </a:ln>
        </p:spPr>
      </p:pic>
      <p:grpSp>
        <p:nvGrpSpPr>
          <p:cNvPr id="19" name="Google Shape;563;p38"/>
          <p:cNvGrpSpPr/>
          <p:nvPr/>
        </p:nvGrpSpPr>
        <p:grpSpPr>
          <a:xfrm>
            <a:off x="9619487" y="932688"/>
            <a:ext cx="281505" cy="283464"/>
            <a:chOff x="3951850" y="2985350"/>
            <a:chExt cx="407950" cy="416500"/>
          </a:xfrm>
          <a:solidFill>
            <a:schemeClr val="accent1"/>
          </a:solidFill>
        </p:grpSpPr>
        <p:sp>
          <p:nvSpPr>
            <p:cNvPr id="20" name="Google Shape;564;p38"/>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21" name="Google Shape;565;p38"/>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22" name="Google Shape;566;p38"/>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sp>
          <p:nvSpPr>
            <p:cNvPr id="23" name="Google Shape;567;p38"/>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grp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n w="0"/>
                <a:solidFill>
                  <a:schemeClr val="accent1"/>
                </a:solidFill>
                <a:effectLst>
                  <a:outerShdw blurRad="38100" dist="25400" dir="5400000" algn="ctr" rotWithShape="0">
                    <a:srgbClr val="6E747A">
                      <a:alpha val="43000"/>
                    </a:srgbClr>
                  </a:outerShdw>
                </a:effectLst>
              </a:endParaRPr>
            </a:p>
          </p:txBody>
        </p:sp>
      </p:grpSp>
      <p:sp>
        <p:nvSpPr>
          <p:cNvPr id="3" name="TextBox 2"/>
          <p:cNvSpPr txBox="1"/>
          <p:nvPr/>
        </p:nvSpPr>
        <p:spPr>
          <a:xfrm>
            <a:off x="5485308" y="5862196"/>
            <a:ext cx="897147" cy="369332"/>
          </a:xfrm>
          <a:prstGeom prst="rect">
            <a:avLst/>
          </a:prstGeom>
          <a:noFill/>
        </p:spPr>
        <p:txBody>
          <a:bodyPr wrap="square" rtlCol="0">
            <a:spAutoFit/>
          </a:bodyPr>
          <a:lstStyle/>
          <a:p>
            <a:pPr algn="r"/>
            <a:r>
              <a:rPr lang="en-US" u="sng" dirty="0">
                <a:solidFill>
                  <a:schemeClr val="accent1"/>
                </a:solidFill>
              </a:rPr>
              <a:t>[</a:t>
            </a:r>
            <a:r>
              <a:rPr lang="fa-IR" u="sng" dirty="0">
                <a:solidFill>
                  <a:schemeClr val="accent1"/>
                </a:solidFill>
              </a:rPr>
              <a:t>مرجع4</a:t>
            </a:r>
            <a:r>
              <a:rPr lang="en-US" u="sng" dirty="0">
                <a:solidFill>
                  <a:schemeClr val="accent1"/>
                </a:solidFill>
              </a:rPr>
              <a:t>]</a:t>
            </a:r>
          </a:p>
        </p:txBody>
      </p:sp>
    </p:spTree>
    <p:custDataLst>
      <p:tags r:id="rId1"/>
    </p:custDataLst>
    <p:extLst>
      <p:ext uri="{BB962C8B-B14F-4D97-AF65-F5344CB8AC3E}">
        <p14:creationId xmlns:p14="http://schemas.microsoft.com/office/powerpoint/2010/main" val="105759646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9" name="Google Shape;99;p15"/>
          <p:cNvSpPr txBox="1">
            <a:spLocks noGrp="1"/>
          </p:cNvSpPr>
          <p:nvPr>
            <p:ph type="sldNum" idx="4294967295"/>
          </p:nvPr>
        </p:nvSpPr>
        <p:spPr>
          <a:xfrm>
            <a:off x="11430119" y="6333200"/>
            <a:ext cx="731600" cy="524800"/>
          </a:xfrm>
          <a:prstGeom prst="rect">
            <a:avLst/>
          </a:prstGeom>
        </p:spPr>
        <p:txBody>
          <a:bodyPr spcFirstLastPara="1" wrap="square" lIns="121900" tIns="121900" rIns="121900" bIns="121900" anchor="t" anchorCtr="0">
            <a:noAutofit/>
          </a:bodyPr>
          <a:lstStyle/>
          <a:p>
            <a:pPr algn="ctr"/>
            <a:r>
              <a:rPr lang="en" dirty="0">
                <a:solidFill>
                  <a:srgbClr val="0091EA"/>
                </a:solidFill>
                <a:latin typeface="+mj-lt"/>
              </a:rPr>
              <a:t>15</a:t>
            </a:r>
            <a:endParaRPr dirty="0">
              <a:solidFill>
                <a:srgbClr val="0091EA"/>
              </a:solidFill>
              <a:latin typeface="+mj-lt"/>
            </a:endParaRPr>
          </a:p>
        </p:txBody>
      </p:sp>
      <p:sp>
        <p:nvSpPr>
          <p:cNvPr id="7" name="TextBox 6"/>
          <p:cNvSpPr txBox="1"/>
          <p:nvPr/>
        </p:nvSpPr>
        <p:spPr>
          <a:xfrm>
            <a:off x="2057400" y="784072"/>
            <a:ext cx="8535837" cy="1808187"/>
          </a:xfrm>
          <a:prstGeom prst="rect">
            <a:avLst/>
          </a:prstGeom>
          <a:noFill/>
        </p:spPr>
        <p:txBody>
          <a:bodyPr wrap="square" rtlCol="0">
            <a:spAutoFit/>
          </a:bodyPr>
          <a:lstStyle/>
          <a:p>
            <a:pPr algn="r" rtl="1"/>
            <a:r>
              <a:rPr lang="fa-IR" sz="2800" b="1" dirty="0">
                <a:solidFill>
                  <a:schemeClr val="accent1"/>
                </a:solidFill>
                <a:latin typeface="Arial" panose="020B0604020202020204" pitchFamily="34" charset="0"/>
                <a:cs typeface="Arial" panose="020B0604020202020204" pitchFamily="34" charset="0"/>
              </a:rPr>
              <a:t>3-4. انواع روش ها:</a:t>
            </a:r>
            <a:endParaRPr lang="en-US" sz="2800" b="1" dirty="0">
              <a:solidFill>
                <a:schemeClr val="accent1"/>
              </a:solidFill>
              <a:latin typeface="Arial" panose="020B0604020202020204" pitchFamily="34" charset="0"/>
              <a:cs typeface="Arial" panose="020B0604020202020204" pitchFamily="34" charset="0"/>
            </a:endParaRPr>
          </a:p>
          <a:p>
            <a:pPr algn="r" rtl="1"/>
            <a:endParaRPr lang="en-US" sz="1050" b="1" dirty="0">
              <a:solidFill>
                <a:schemeClr val="accent1"/>
              </a:solidFill>
              <a:latin typeface="Arial" panose="020B0604020202020204" pitchFamily="34" charset="0"/>
              <a:cs typeface="Arial" panose="020B0604020202020204" pitchFamily="34" charset="0"/>
            </a:endParaRPr>
          </a:p>
          <a:p>
            <a:pPr algn="r" rtl="1"/>
            <a:r>
              <a:rPr lang="fa-IR" sz="2200" dirty="0">
                <a:latin typeface="Arial" panose="020B0604020202020204" pitchFamily="34" charset="0"/>
                <a:cs typeface="Arial" panose="020B0604020202020204" pitchFamily="34" charset="0"/>
              </a:rPr>
              <a:t>اگر چه روش های پیشنهاد شده، در موارد بسیاری از جمله کلیت الگوریتم های مورد استفاده، مشابه هم هستند اما در موارد زیادی، با یکدیگر متفاوت هستند.</a:t>
            </a:r>
          </a:p>
          <a:p>
            <a:pPr algn="r" rtl="1"/>
            <a:endParaRPr lang="fa-IR" sz="700" dirty="0">
              <a:latin typeface="Arial" panose="020B0604020202020204" pitchFamily="34" charset="0"/>
              <a:cs typeface="Arial" panose="020B0604020202020204" pitchFamily="34" charset="0"/>
            </a:endParaRPr>
          </a:p>
          <a:p>
            <a:pPr algn="r" rtl="1"/>
            <a:r>
              <a:rPr lang="fa-IR" sz="2200" dirty="0">
                <a:latin typeface="Arial" panose="020B0604020202020204" pitchFamily="34" charset="0"/>
                <a:cs typeface="Arial" panose="020B0604020202020204" pitchFamily="34" charset="0"/>
              </a:rPr>
              <a:t>روش های موجود را می توان بر اساس عوامل متفاوتی دسته بندی کرد</a:t>
            </a:r>
            <a:r>
              <a:rPr lang="en-US" sz="2200" dirty="0">
                <a:latin typeface="Arial" panose="020B0604020202020204" pitchFamily="34" charset="0"/>
                <a:cs typeface="Arial" panose="020B0604020202020204" pitchFamily="34" charset="0"/>
              </a:rPr>
              <a:t> </a:t>
            </a:r>
            <a:r>
              <a:rPr lang="fa-IR" sz="2200" dirty="0">
                <a:latin typeface="Arial" panose="020B0604020202020204" pitchFamily="34" charset="0"/>
                <a:cs typeface="Arial" panose="020B0604020202020204" pitchFamily="34" charset="0"/>
              </a:rPr>
              <a:t>:</a:t>
            </a:r>
            <a:endParaRPr lang="en-US" sz="2200" dirty="0">
              <a:latin typeface="Arial" panose="020B0604020202020204" pitchFamily="34" charset="0"/>
              <a:cs typeface="Arial" panose="020B0604020202020204" pitchFamily="34" charset="0"/>
            </a:endParaRPr>
          </a:p>
        </p:txBody>
      </p:sp>
      <p:sp>
        <p:nvSpPr>
          <p:cNvPr id="4" name="TextBox 3"/>
          <p:cNvSpPr txBox="1"/>
          <p:nvPr/>
        </p:nvSpPr>
        <p:spPr>
          <a:xfrm>
            <a:off x="7202119" y="3917198"/>
            <a:ext cx="3391118" cy="523220"/>
          </a:xfrm>
          <a:prstGeom prst="rect">
            <a:avLst/>
          </a:prstGeom>
          <a:noFill/>
        </p:spPr>
        <p:txBody>
          <a:bodyPr wrap="square" rtlCol="0">
            <a:spAutoFit/>
          </a:bodyPr>
          <a:lstStyle/>
          <a:p>
            <a:pPr algn="r" rtl="1"/>
            <a:r>
              <a:rPr lang="fa-IR" sz="2700" b="1" dirty="0"/>
              <a:t>دسته بندی روش ها از نظر:</a:t>
            </a:r>
            <a:endParaRPr lang="en-US" sz="2700" b="1" dirty="0"/>
          </a:p>
        </p:txBody>
      </p:sp>
      <p:graphicFrame>
        <p:nvGraphicFramePr>
          <p:cNvPr id="6" name="Diagram 5"/>
          <p:cNvGraphicFramePr/>
          <p:nvPr/>
        </p:nvGraphicFramePr>
        <p:xfrm>
          <a:off x="1325880" y="3154679"/>
          <a:ext cx="6410024" cy="217627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9" name="Right Brace 48"/>
          <p:cNvSpPr/>
          <p:nvPr/>
        </p:nvSpPr>
        <p:spPr>
          <a:xfrm>
            <a:off x="6885432" y="3154680"/>
            <a:ext cx="316687" cy="2048256"/>
          </a:xfrm>
          <a:prstGeom prst="rightBrace">
            <a:avLst>
              <a:gd name="adj1" fmla="val 10071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129549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6" grpId="0">
        <p:bldAsOne/>
      </p:bldGraphic>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60400" y="6333200"/>
            <a:ext cx="731600" cy="524800"/>
          </a:xfrm>
        </p:spPr>
        <p:txBody>
          <a:bodyPr/>
          <a:lstStyle/>
          <a:p>
            <a:pPr algn="ctr"/>
            <a:r>
              <a:rPr lang="en-US" dirty="0">
                <a:solidFill>
                  <a:srgbClr val="0091EA"/>
                </a:solidFill>
                <a:latin typeface="Arial" panose="020B0604020202020204" pitchFamily="34" charset="0"/>
                <a:cs typeface="Arial" panose="020B0604020202020204" pitchFamily="34" charset="0"/>
              </a:rPr>
              <a:t>16</a:t>
            </a:r>
          </a:p>
        </p:txBody>
      </p:sp>
      <p:sp>
        <p:nvSpPr>
          <p:cNvPr id="6" name="Right Brace 5"/>
          <p:cNvSpPr/>
          <p:nvPr/>
        </p:nvSpPr>
        <p:spPr>
          <a:xfrm>
            <a:off x="8882732" y="1488266"/>
            <a:ext cx="321343" cy="3961558"/>
          </a:xfrm>
          <a:prstGeom prst="rightBrace">
            <a:avLst>
              <a:gd name="adj1" fmla="val 10071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263238"/>
              </a:solidFill>
            </a:endParaRPr>
          </a:p>
        </p:txBody>
      </p:sp>
      <p:sp>
        <p:nvSpPr>
          <p:cNvPr id="7" name="TextBox 6"/>
          <p:cNvSpPr txBox="1"/>
          <p:nvPr/>
        </p:nvSpPr>
        <p:spPr>
          <a:xfrm>
            <a:off x="9113951" y="3242592"/>
            <a:ext cx="2346449" cy="461665"/>
          </a:xfrm>
          <a:prstGeom prst="rect">
            <a:avLst/>
          </a:prstGeom>
          <a:noFill/>
        </p:spPr>
        <p:txBody>
          <a:bodyPr wrap="square" rtlCol="0">
            <a:spAutoFit/>
          </a:bodyPr>
          <a:lstStyle/>
          <a:p>
            <a:pPr algn="r" rtl="1"/>
            <a:r>
              <a:rPr lang="fa-IR" sz="2400" b="1" dirty="0">
                <a:solidFill>
                  <a:srgbClr val="263238"/>
                </a:solidFill>
              </a:rPr>
              <a:t>از نظر نوع خروجی:</a:t>
            </a:r>
            <a:endParaRPr lang="en-US" sz="2400" b="1" dirty="0">
              <a:solidFill>
                <a:srgbClr val="263238"/>
              </a:solidFill>
              <a:cs typeface="Arial" panose="020B0604020202020204" pitchFamily="34" charset="0"/>
            </a:endParaRPr>
          </a:p>
        </p:txBody>
      </p:sp>
      <p:sp>
        <p:nvSpPr>
          <p:cNvPr id="8" name="TextBox 7"/>
          <p:cNvSpPr txBox="1"/>
          <p:nvPr/>
        </p:nvSpPr>
        <p:spPr>
          <a:xfrm>
            <a:off x="4284356" y="1413504"/>
            <a:ext cx="4559556" cy="4247317"/>
          </a:xfrm>
          <a:prstGeom prst="rect">
            <a:avLst/>
          </a:prstGeom>
          <a:noFill/>
        </p:spPr>
        <p:txBody>
          <a:bodyPr wrap="square" rtlCol="0">
            <a:spAutoFit/>
          </a:bodyPr>
          <a:lstStyle/>
          <a:p>
            <a:pPr algn="r" rtl="1"/>
            <a:r>
              <a:rPr lang="en-US" sz="2000" b="1" dirty="0">
                <a:solidFill>
                  <a:srgbClr val="263238"/>
                </a:solidFill>
                <a:cs typeface="Arial" panose="020B0604020202020204" pitchFamily="34" charset="0"/>
              </a:rPr>
              <a:t>     </a:t>
            </a:r>
            <a:r>
              <a:rPr lang="fa-IR" sz="2100" b="1" dirty="0">
                <a:solidFill>
                  <a:srgbClr val="0091EA"/>
                </a:solidFill>
              </a:rPr>
              <a:t>باینری </a:t>
            </a:r>
            <a:r>
              <a:rPr lang="fa-IR" sz="2100" dirty="0">
                <a:solidFill>
                  <a:srgbClr val="0091EA"/>
                </a:solidFill>
              </a:rPr>
              <a:t>(</a:t>
            </a:r>
            <a:r>
              <a:rPr lang="fa-IR" sz="2100" b="1" dirty="0">
                <a:solidFill>
                  <a:srgbClr val="0091EA"/>
                </a:solidFill>
              </a:rPr>
              <a:t>سیاه و سفید</a:t>
            </a:r>
            <a:r>
              <a:rPr lang="fa-IR" sz="2100" dirty="0">
                <a:solidFill>
                  <a:srgbClr val="0091EA"/>
                </a:solidFill>
              </a:rPr>
              <a:t>)</a:t>
            </a:r>
            <a:r>
              <a:rPr lang="fa-IR" sz="2100" b="1" dirty="0">
                <a:solidFill>
                  <a:srgbClr val="0091EA"/>
                </a:solidFill>
              </a:rPr>
              <a:t>: </a:t>
            </a:r>
            <a:r>
              <a:rPr lang="fa-IR" sz="2000" dirty="0">
                <a:solidFill>
                  <a:srgbClr val="263238"/>
                </a:solidFill>
              </a:rPr>
              <a:t>بخش تقسیم شده با رنگ سفید از زمینه جدا شده است.</a:t>
            </a:r>
          </a:p>
          <a:p>
            <a:pPr marL="342900" indent="-342900" algn="r" rtl="1">
              <a:buFontTx/>
              <a:buAutoNum type="arabicPeriod"/>
            </a:pPr>
            <a:endParaRPr lang="fa-IR" dirty="0">
              <a:solidFill>
                <a:srgbClr val="263238"/>
              </a:solidFill>
            </a:endParaRPr>
          </a:p>
          <a:p>
            <a:pPr marL="342900" indent="-342900" algn="r" rtl="1">
              <a:buFontTx/>
              <a:buAutoNum type="arabicPeriod"/>
            </a:pPr>
            <a:endParaRPr lang="fa-IR" dirty="0">
              <a:solidFill>
                <a:srgbClr val="263238"/>
              </a:solidFill>
            </a:endParaRPr>
          </a:p>
          <a:p>
            <a:pPr marL="342900" indent="-342900" algn="r" rtl="1">
              <a:buFontTx/>
              <a:buAutoNum type="arabicPeriod"/>
            </a:pPr>
            <a:endParaRPr lang="fa-IR" dirty="0">
              <a:solidFill>
                <a:srgbClr val="263238"/>
              </a:solidFill>
            </a:endParaRPr>
          </a:p>
          <a:p>
            <a:pPr algn="r" rtl="1"/>
            <a:endParaRPr lang="en-US" dirty="0">
              <a:solidFill>
                <a:srgbClr val="263238"/>
              </a:solidFill>
              <a:cs typeface="Arial" panose="020B0604020202020204" pitchFamily="34" charset="0"/>
            </a:endParaRPr>
          </a:p>
          <a:p>
            <a:pPr algn="r" rtl="1"/>
            <a:r>
              <a:rPr lang="en-US" sz="2000" b="1" dirty="0">
                <a:solidFill>
                  <a:srgbClr val="263238"/>
                </a:solidFill>
                <a:cs typeface="Arial" panose="020B0604020202020204" pitchFamily="34" charset="0"/>
              </a:rPr>
              <a:t>    </a:t>
            </a:r>
            <a:r>
              <a:rPr lang="fa-IR" sz="2100" b="1" dirty="0">
                <a:solidFill>
                  <a:srgbClr val="0091EA"/>
                </a:solidFill>
              </a:rPr>
              <a:t>رنگی: </a:t>
            </a:r>
            <a:r>
              <a:rPr lang="fa-IR" sz="2000" dirty="0">
                <a:solidFill>
                  <a:srgbClr val="263238"/>
                </a:solidFill>
              </a:rPr>
              <a:t>تصویر خروجی یک تصویر رنگی</a:t>
            </a:r>
            <a:r>
              <a:rPr lang="en-US" sz="2000" dirty="0">
                <a:solidFill>
                  <a:srgbClr val="263238"/>
                </a:solidFill>
                <a:cs typeface="Arial" panose="020B0604020202020204" pitchFamily="34" charset="0"/>
              </a:rPr>
              <a:t> </a:t>
            </a:r>
            <a:r>
              <a:rPr lang="fa-IR" sz="2000" dirty="0">
                <a:solidFill>
                  <a:srgbClr val="263238"/>
                </a:solidFill>
              </a:rPr>
              <a:t>است.</a:t>
            </a:r>
            <a:endParaRPr lang="en-US" sz="2000" dirty="0">
              <a:solidFill>
                <a:srgbClr val="263238"/>
              </a:solidFill>
              <a:cs typeface="Arial" panose="020B0604020202020204" pitchFamily="34" charset="0"/>
            </a:endParaRPr>
          </a:p>
          <a:p>
            <a:pPr marL="342900" indent="-342900" algn="r" rtl="1">
              <a:buFontTx/>
              <a:buAutoNum type="arabicPeriod"/>
            </a:pPr>
            <a:endParaRPr lang="en-US" dirty="0">
              <a:solidFill>
                <a:srgbClr val="263238"/>
              </a:solidFill>
              <a:cs typeface="Arial" panose="020B0604020202020204" pitchFamily="34" charset="0"/>
            </a:endParaRPr>
          </a:p>
          <a:p>
            <a:pPr algn="r" rtl="1"/>
            <a:endParaRPr lang="en-US" dirty="0">
              <a:solidFill>
                <a:srgbClr val="263238"/>
              </a:solidFill>
              <a:cs typeface="Arial" panose="020B0604020202020204" pitchFamily="34" charset="0"/>
            </a:endParaRPr>
          </a:p>
          <a:p>
            <a:pPr algn="r" rtl="1"/>
            <a:endParaRPr lang="en-US" dirty="0">
              <a:solidFill>
                <a:srgbClr val="263238"/>
              </a:solidFill>
              <a:cs typeface="Arial" panose="020B0604020202020204" pitchFamily="34" charset="0"/>
            </a:endParaRPr>
          </a:p>
          <a:p>
            <a:pPr algn="r" rtl="1"/>
            <a:endParaRPr lang="en-US" dirty="0">
              <a:solidFill>
                <a:srgbClr val="263238"/>
              </a:solidFill>
              <a:cs typeface="Arial" panose="020B0604020202020204" pitchFamily="34" charset="0"/>
            </a:endParaRPr>
          </a:p>
          <a:p>
            <a:pPr algn="r" rtl="1"/>
            <a:r>
              <a:rPr lang="en-US" sz="2000" b="1" dirty="0">
                <a:solidFill>
                  <a:srgbClr val="263238"/>
                </a:solidFill>
                <a:cs typeface="Arial" panose="020B0604020202020204" pitchFamily="34" charset="0"/>
              </a:rPr>
              <a:t>  </a:t>
            </a:r>
          </a:p>
          <a:p>
            <a:pPr algn="r" rtl="1"/>
            <a:r>
              <a:rPr lang="en-US" sz="2000" b="1" dirty="0">
                <a:solidFill>
                  <a:srgbClr val="263238"/>
                </a:solidFill>
                <a:cs typeface="Arial" panose="020B0604020202020204" pitchFamily="34" charset="0"/>
              </a:rPr>
              <a:t>    </a:t>
            </a:r>
            <a:r>
              <a:rPr lang="fa-IR" sz="2100" b="1" dirty="0">
                <a:solidFill>
                  <a:srgbClr val="0091EA"/>
                </a:solidFill>
              </a:rPr>
              <a:t>مرز دار: </a:t>
            </a:r>
            <a:r>
              <a:rPr lang="fa-IR" sz="2000" dirty="0">
                <a:solidFill>
                  <a:srgbClr val="263238"/>
                </a:solidFill>
              </a:rPr>
              <a:t>بخش تقسیم شده با خطوط رنگی از سایر بخش ها مجزا شده است.</a:t>
            </a:r>
            <a:endParaRPr lang="en-US" sz="2000" dirty="0">
              <a:solidFill>
                <a:srgbClr val="263238"/>
              </a:solidFill>
              <a:cs typeface="Arial" panose="020B0604020202020204" pitchFamily="34" charset="0"/>
            </a:endParaRPr>
          </a:p>
        </p:txBody>
      </p:sp>
      <p:pic>
        <p:nvPicPr>
          <p:cNvPr id="9" name="Picture 8"/>
          <p:cNvPicPr>
            <a:picLocks noChangeAspect="1"/>
          </p:cNvPicPr>
          <p:nvPr/>
        </p:nvPicPr>
        <p:blipFill rotWithShape="1">
          <a:blip r:embed="rId3"/>
          <a:srcRect l="77433" t="21572" r="1846" b="20310"/>
          <a:stretch/>
        </p:blipFill>
        <p:spPr>
          <a:xfrm>
            <a:off x="2803043" y="837432"/>
            <a:ext cx="1152144" cy="1152144"/>
          </a:xfrm>
          <a:prstGeom prst="rect">
            <a:avLst/>
          </a:prstGeom>
        </p:spPr>
      </p:pic>
      <p:pic>
        <p:nvPicPr>
          <p:cNvPr id="10" name="Picture 9"/>
          <p:cNvPicPr>
            <a:picLocks noChangeAspect="1"/>
          </p:cNvPicPr>
          <p:nvPr/>
        </p:nvPicPr>
        <p:blipFill rotWithShape="1">
          <a:blip r:embed="rId3"/>
          <a:srcRect l="2077" t="21213" r="77351" b="22408"/>
          <a:stretch/>
        </p:blipFill>
        <p:spPr>
          <a:xfrm>
            <a:off x="910235" y="828288"/>
            <a:ext cx="1197864" cy="1170432"/>
          </a:xfrm>
          <a:prstGeom prst="rect">
            <a:avLst/>
          </a:prstGeom>
        </p:spPr>
      </p:pic>
      <p:pic>
        <p:nvPicPr>
          <p:cNvPr id="12" name="Picture 11"/>
          <p:cNvPicPr>
            <a:picLocks noChangeAspect="1"/>
          </p:cNvPicPr>
          <p:nvPr/>
        </p:nvPicPr>
        <p:blipFill>
          <a:blip r:embed="rId4"/>
          <a:stretch>
            <a:fillRect/>
          </a:stretch>
        </p:blipFill>
        <p:spPr>
          <a:xfrm>
            <a:off x="2821735" y="2592474"/>
            <a:ext cx="1222691" cy="1212069"/>
          </a:xfrm>
          <a:prstGeom prst="rect">
            <a:avLst/>
          </a:prstGeom>
        </p:spPr>
      </p:pic>
      <p:pic>
        <p:nvPicPr>
          <p:cNvPr id="13" name="Picture 12"/>
          <p:cNvPicPr>
            <a:picLocks noChangeAspect="1"/>
          </p:cNvPicPr>
          <p:nvPr/>
        </p:nvPicPr>
        <p:blipFill rotWithShape="1">
          <a:blip r:embed="rId5"/>
          <a:srcRect r="719" b="547"/>
          <a:stretch/>
        </p:blipFill>
        <p:spPr>
          <a:xfrm>
            <a:off x="910235" y="2592474"/>
            <a:ext cx="1215657" cy="1212069"/>
          </a:xfrm>
          <a:prstGeom prst="rect">
            <a:avLst/>
          </a:prstGeom>
        </p:spPr>
      </p:pic>
      <p:sp>
        <p:nvSpPr>
          <p:cNvPr id="14" name="Right Arrow 13"/>
          <p:cNvSpPr/>
          <p:nvPr/>
        </p:nvSpPr>
        <p:spPr>
          <a:xfrm>
            <a:off x="2280445" y="3050332"/>
            <a:ext cx="434340" cy="248889"/>
          </a:xfrm>
          <a:prstGeom prst="rightArrow">
            <a:avLst/>
          </a:prstGeom>
          <a:ln>
            <a:solidFill>
              <a:schemeClr val="tx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n w="0"/>
              <a:solidFill>
                <a:srgbClr val="0091EA"/>
              </a:solidFill>
              <a:effectLst>
                <a:outerShdw blurRad="38100" dist="25400" dir="5400000" algn="ctr" rotWithShape="0">
                  <a:srgbClr val="6E747A">
                    <a:alpha val="43000"/>
                  </a:srgbClr>
                </a:outerShdw>
              </a:effectLst>
            </a:endParaRPr>
          </a:p>
        </p:txBody>
      </p:sp>
      <p:pic>
        <p:nvPicPr>
          <p:cNvPr id="15" name="Picture 14"/>
          <p:cNvPicPr>
            <a:picLocks noChangeAspect="1"/>
          </p:cNvPicPr>
          <p:nvPr/>
        </p:nvPicPr>
        <p:blipFill rotWithShape="1">
          <a:blip r:embed="rId6"/>
          <a:srcRect l="26831" t="24986" r="32322" b="25492"/>
          <a:stretch/>
        </p:blipFill>
        <p:spPr>
          <a:xfrm>
            <a:off x="930519" y="4291945"/>
            <a:ext cx="3134191" cy="1926293"/>
          </a:xfrm>
          <a:prstGeom prst="rect">
            <a:avLst/>
          </a:prstGeom>
        </p:spPr>
      </p:pic>
      <p:sp>
        <p:nvSpPr>
          <p:cNvPr id="20" name="Google Shape;631;p38"/>
          <p:cNvSpPr/>
          <p:nvPr/>
        </p:nvSpPr>
        <p:spPr>
          <a:xfrm>
            <a:off x="8497743" y="1488266"/>
            <a:ext cx="346169" cy="31557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endParaRPr>
              <a:solidFill>
                <a:srgbClr val="FFFFFF"/>
              </a:solidFill>
            </a:endParaRPr>
          </a:p>
        </p:txBody>
      </p:sp>
      <p:sp>
        <p:nvSpPr>
          <p:cNvPr id="23" name="Google Shape;631;p38"/>
          <p:cNvSpPr/>
          <p:nvPr/>
        </p:nvSpPr>
        <p:spPr>
          <a:xfrm>
            <a:off x="8536563" y="3198509"/>
            <a:ext cx="346169" cy="31557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endParaRPr>
              <a:solidFill>
                <a:srgbClr val="FFFFFF"/>
              </a:solidFill>
            </a:endParaRPr>
          </a:p>
        </p:txBody>
      </p:sp>
      <p:sp>
        <p:nvSpPr>
          <p:cNvPr id="24" name="Google Shape;631;p38"/>
          <p:cNvSpPr/>
          <p:nvPr/>
        </p:nvSpPr>
        <p:spPr>
          <a:xfrm>
            <a:off x="8548022" y="4908752"/>
            <a:ext cx="346169" cy="31557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endParaRPr>
              <a:solidFill>
                <a:srgbClr val="FFFFFF"/>
              </a:solidFill>
            </a:endParaRPr>
          </a:p>
        </p:txBody>
      </p:sp>
      <p:sp>
        <p:nvSpPr>
          <p:cNvPr id="25" name="Right Arrow 24"/>
          <p:cNvSpPr/>
          <p:nvPr/>
        </p:nvSpPr>
        <p:spPr>
          <a:xfrm>
            <a:off x="2259185" y="1311053"/>
            <a:ext cx="434340" cy="248889"/>
          </a:xfrm>
          <a:prstGeom prst="rightArrow">
            <a:avLst/>
          </a:prstGeom>
          <a:ln>
            <a:solidFill>
              <a:schemeClr val="tx2">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ln w="0"/>
              <a:solidFill>
                <a:srgbClr val="0091EA"/>
              </a:solidFill>
              <a:effectLst>
                <a:outerShdw blurRad="38100" dist="25400" dir="5400000" algn="ctr" rotWithShape="0">
                  <a:srgbClr val="6E747A">
                    <a:alpha val="43000"/>
                  </a:srgbClr>
                </a:outerShdw>
              </a:effectLst>
            </a:endParaRPr>
          </a:p>
        </p:txBody>
      </p:sp>
      <p:sp>
        <p:nvSpPr>
          <p:cNvPr id="2" name="Rectangle 1"/>
          <p:cNvSpPr/>
          <p:nvPr/>
        </p:nvSpPr>
        <p:spPr>
          <a:xfrm>
            <a:off x="2109262" y="3771760"/>
            <a:ext cx="716863" cy="307777"/>
          </a:xfrm>
          <a:prstGeom prst="rect">
            <a:avLst/>
          </a:prstGeom>
        </p:spPr>
        <p:txBody>
          <a:bodyPr wrap="none">
            <a:spAutoFit/>
          </a:bodyPr>
          <a:lstStyle/>
          <a:p>
            <a:pPr algn="l" rtl="1"/>
            <a:r>
              <a:rPr lang="en-US" sz="1400" u="sng" dirty="0">
                <a:solidFill>
                  <a:schemeClr val="accent1"/>
                </a:solidFill>
              </a:rPr>
              <a:t>]</a:t>
            </a:r>
            <a:r>
              <a:rPr lang="fa-IR" sz="1400" u="sng" dirty="0">
                <a:solidFill>
                  <a:schemeClr val="accent1"/>
                </a:solidFill>
              </a:rPr>
              <a:t>مرجع1</a:t>
            </a:r>
            <a:r>
              <a:rPr lang="en-US" sz="1400" u="sng" dirty="0">
                <a:solidFill>
                  <a:schemeClr val="accent1"/>
                </a:solidFill>
              </a:rPr>
              <a:t>[</a:t>
            </a:r>
            <a:endParaRPr lang="en-US" sz="1400" dirty="0"/>
          </a:p>
        </p:txBody>
      </p:sp>
      <p:sp>
        <p:nvSpPr>
          <p:cNvPr id="18" name="Rectangle 17"/>
          <p:cNvSpPr/>
          <p:nvPr/>
        </p:nvSpPr>
        <p:spPr>
          <a:xfrm>
            <a:off x="2086180" y="2009703"/>
            <a:ext cx="716863" cy="307777"/>
          </a:xfrm>
          <a:prstGeom prst="rect">
            <a:avLst/>
          </a:prstGeom>
        </p:spPr>
        <p:txBody>
          <a:bodyPr wrap="none">
            <a:spAutoFit/>
          </a:bodyPr>
          <a:lstStyle/>
          <a:p>
            <a:pPr algn="l" rtl="1"/>
            <a:r>
              <a:rPr lang="en-US" sz="1400" u="sng" dirty="0">
                <a:solidFill>
                  <a:schemeClr val="accent1"/>
                </a:solidFill>
              </a:rPr>
              <a:t>]</a:t>
            </a:r>
            <a:r>
              <a:rPr lang="fa-IR" sz="1400" u="sng" dirty="0">
                <a:solidFill>
                  <a:schemeClr val="accent1"/>
                </a:solidFill>
              </a:rPr>
              <a:t>مرجع5</a:t>
            </a:r>
            <a:r>
              <a:rPr lang="en-US" sz="1400" u="sng" dirty="0">
                <a:solidFill>
                  <a:schemeClr val="accent1"/>
                </a:solidFill>
              </a:rPr>
              <a:t>[</a:t>
            </a:r>
            <a:endParaRPr lang="en-US" sz="1400" dirty="0"/>
          </a:p>
        </p:txBody>
      </p:sp>
      <p:sp>
        <p:nvSpPr>
          <p:cNvPr id="19" name="Rectangle 18"/>
          <p:cNvSpPr/>
          <p:nvPr/>
        </p:nvSpPr>
        <p:spPr>
          <a:xfrm>
            <a:off x="1997922" y="6218238"/>
            <a:ext cx="716863" cy="307777"/>
          </a:xfrm>
          <a:prstGeom prst="rect">
            <a:avLst/>
          </a:prstGeom>
        </p:spPr>
        <p:txBody>
          <a:bodyPr wrap="none">
            <a:spAutoFit/>
          </a:bodyPr>
          <a:lstStyle/>
          <a:p>
            <a:pPr algn="l" rtl="1"/>
            <a:r>
              <a:rPr lang="en-US" sz="1400" u="sng" dirty="0">
                <a:solidFill>
                  <a:schemeClr val="accent1"/>
                </a:solidFill>
              </a:rPr>
              <a:t>]</a:t>
            </a:r>
            <a:r>
              <a:rPr lang="fa-IR" sz="1400" u="sng" dirty="0">
                <a:solidFill>
                  <a:schemeClr val="accent1"/>
                </a:solidFill>
              </a:rPr>
              <a:t>مرجع2</a:t>
            </a:r>
            <a:r>
              <a:rPr lang="en-US" sz="1400" u="sng" dirty="0">
                <a:solidFill>
                  <a:schemeClr val="accent1"/>
                </a:solidFill>
              </a:rPr>
              <a:t>[</a:t>
            </a:r>
            <a:endParaRPr lang="en-US" sz="1400" dirty="0"/>
          </a:p>
        </p:txBody>
      </p:sp>
    </p:spTree>
    <p:custDataLst>
      <p:tags r:id="rId1"/>
    </p:custDataLst>
    <p:extLst>
      <p:ext uri="{BB962C8B-B14F-4D97-AF65-F5344CB8AC3E}">
        <p14:creationId xmlns:p14="http://schemas.microsoft.com/office/powerpoint/2010/main" val="336192414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fade">
                                      <p:cBhvr>
                                        <p:cTn id="35" dur="500"/>
                                        <p:tgtEl>
                                          <p:spTgt spid="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P spid="2"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30119" y="6330311"/>
            <a:ext cx="731600" cy="524800"/>
          </a:xfrm>
        </p:spPr>
        <p:txBody>
          <a:bodyPr/>
          <a:lstStyle/>
          <a:p>
            <a:pPr algn="ctr"/>
            <a:r>
              <a:rPr lang="en-US" dirty="0">
                <a:solidFill>
                  <a:srgbClr val="0091EA"/>
                </a:solidFill>
                <a:latin typeface="Arial"/>
              </a:rPr>
              <a:t>17</a:t>
            </a:r>
          </a:p>
        </p:txBody>
      </p:sp>
      <p:sp>
        <p:nvSpPr>
          <p:cNvPr id="8" name="TextBox 7"/>
          <p:cNvSpPr txBox="1"/>
          <p:nvPr/>
        </p:nvSpPr>
        <p:spPr>
          <a:xfrm>
            <a:off x="5871883" y="1945418"/>
            <a:ext cx="4249270" cy="2862322"/>
          </a:xfrm>
          <a:prstGeom prst="rect">
            <a:avLst/>
          </a:prstGeom>
          <a:noFill/>
        </p:spPr>
        <p:txBody>
          <a:bodyPr wrap="square" rtlCol="0">
            <a:spAutoFit/>
          </a:bodyPr>
          <a:lstStyle/>
          <a:p>
            <a:pPr algn="justLow" rtl="1"/>
            <a:r>
              <a:rPr lang="fa-IR" sz="2000" dirty="0">
                <a:solidFill>
                  <a:srgbClr val="263238"/>
                </a:solidFill>
              </a:rPr>
              <a:t>هر کدام از روش ها ممکن است به علت کاربردشان در بیماری های مختلف به دنبال تقسیم اجزای متفاوتی از بافت مانند غده ها، سلول ها و... باشند.</a:t>
            </a:r>
          </a:p>
          <a:p>
            <a:pPr algn="justLow" rtl="1"/>
            <a:endParaRPr lang="fa-IR" sz="2000" dirty="0">
              <a:solidFill>
                <a:srgbClr val="263238"/>
              </a:solidFill>
            </a:endParaRPr>
          </a:p>
          <a:p>
            <a:pPr algn="justLow" rtl="1"/>
            <a:r>
              <a:rPr lang="fa-IR" sz="2000" dirty="0">
                <a:solidFill>
                  <a:srgbClr val="263238"/>
                </a:solidFill>
              </a:rPr>
              <a:t>مثلا ممکن است ملاک، تشخیص سرطان باشد؛ که در اینصورت هر ساختار دلخواه از بافت را بر اساس سرطانی و غیر سرطانی بودن تقسیم بندی می کند.</a:t>
            </a:r>
            <a:endParaRPr lang="en-US" sz="2000" dirty="0">
              <a:solidFill>
                <a:srgbClr val="263238"/>
              </a:solidFill>
              <a:cs typeface="Arial" panose="020B0604020202020204" pitchFamily="34" charset="0"/>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438" y="1291301"/>
            <a:ext cx="4517198" cy="4150275"/>
          </a:xfrm>
          <a:prstGeom prst="rect">
            <a:avLst/>
          </a:prstGeom>
        </p:spPr>
      </p:pic>
      <p:sp>
        <p:nvSpPr>
          <p:cNvPr id="12" name="Rectangle 11"/>
          <p:cNvSpPr/>
          <p:nvPr/>
        </p:nvSpPr>
        <p:spPr>
          <a:xfrm>
            <a:off x="304800" y="5428964"/>
            <a:ext cx="5378825" cy="353943"/>
          </a:xfrm>
          <a:prstGeom prst="rect">
            <a:avLst/>
          </a:prstGeom>
        </p:spPr>
        <p:txBody>
          <a:bodyPr wrap="square">
            <a:spAutoFit/>
          </a:bodyPr>
          <a:lstStyle/>
          <a:p>
            <a:pPr algn="r" rtl="1"/>
            <a:r>
              <a:rPr lang="fa-IR" sz="1700" dirty="0">
                <a:solidFill>
                  <a:srgbClr val="263238"/>
                </a:solidFill>
              </a:rPr>
              <a:t>مثالی از تقسیم بندی بافت مبنی بر سرطانی و غیر سرطانی بودن </a:t>
            </a:r>
            <a:r>
              <a:rPr lang="en-US" sz="1700" dirty="0">
                <a:solidFill>
                  <a:srgbClr val="263238"/>
                </a:solidFill>
                <a:cs typeface="Arial" panose="020B0604020202020204" pitchFamily="34" charset="0"/>
                <a:hlinkClick r:id="" action="ppaction://noaction"/>
              </a:rPr>
              <a:t>]</a:t>
            </a:r>
            <a:r>
              <a:rPr lang="fa-IR" sz="1700" dirty="0">
                <a:solidFill>
                  <a:srgbClr val="263238"/>
                </a:solidFill>
                <a:hlinkClick r:id="" action="ppaction://noaction"/>
              </a:rPr>
              <a:t>مرجع5</a:t>
            </a:r>
            <a:r>
              <a:rPr lang="en-US" sz="1700" dirty="0">
                <a:solidFill>
                  <a:srgbClr val="263238"/>
                </a:solidFill>
                <a:cs typeface="Arial" panose="020B0604020202020204" pitchFamily="34" charset="0"/>
                <a:hlinkClick r:id="" action="ppaction://noaction"/>
              </a:rPr>
              <a:t>[</a:t>
            </a:r>
            <a:endParaRPr lang="fa-IR" sz="1700" dirty="0">
              <a:solidFill>
                <a:srgbClr val="263238"/>
              </a:solidFill>
            </a:endParaRPr>
          </a:p>
        </p:txBody>
      </p:sp>
      <p:sp>
        <p:nvSpPr>
          <p:cNvPr id="3" name="Rectangle 2"/>
          <p:cNvSpPr/>
          <p:nvPr/>
        </p:nvSpPr>
        <p:spPr>
          <a:xfrm>
            <a:off x="7261005" y="1021087"/>
            <a:ext cx="2622834" cy="415498"/>
          </a:xfrm>
          <a:prstGeom prst="rect">
            <a:avLst/>
          </a:prstGeom>
        </p:spPr>
        <p:txBody>
          <a:bodyPr wrap="none">
            <a:spAutoFit/>
          </a:bodyPr>
          <a:lstStyle/>
          <a:p>
            <a:pPr algn="r" rtl="1"/>
            <a:r>
              <a:rPr lang="fa-IR" sz="2100" b="1" dirty="0">
                <a:solidFill>
                  <a:srgbClr val="263238"/>
                </a:solidFill>
              </a:rPr>
              <a:t>از نظر ساختار تقسیم شده :</a:t>
            </a:r>
            <a:endParaRPr lang="en-US" sz="2100" b="1" dirty="0">
              <a:solidFill>
                <a:srgbClr val="263238"/>
              </a:solidFill>
              <a:cs typeface="Arial" panose="020B0604020202020204" pitchFamily="34" charset="0"/>
            </a:endParaRPr>
          </a:p>
        </p:txBody>
      </p:sp>
    </p:spTree>
    <p:custDataLst>
      <p:tags r:id="rId1"/>
    </p:custDataLst>
    <p:extLst>
      <p:ext uri="{BB962C8B-B14F-4D97-AF65-F5344CB8AC3E}">
        <p14:creationId xmlns:p14="http://schemas.microsoft.com/office/powerpoint/2010/main" val="1053569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183340" y="1633045"/>
            <a:ext cx="8561653" cy="2554545"/>
          </a:xfrm>
          <a:prstGeom prst="rect">
            <a:avLst/>
          </a:prstGeom>
          <a:noFill/>
        </p:spPr>
        <p:txBody>
          <a:bodyPr wrap="square" rtlCol="0">
            <a:spAutoFit/>
          </a:bodyPr>
          <a:lstStyle/>
          <a:p>
            <a:pPr algn="justLow" rtl="1"/>
            <a:r>
              <a:rPr lang="en-US" sz="2000" b="1" dirty="0">
                <a:solidFill>
                  <a:srgbClr val="263238"/>
                </a:solidFill>
              </a:rPr>
              <a:t>     </a:t>
            </a:r>
            <a:r>
              <a:rPr lang="fa-IR" sz="2000" b="1" dirty="0">
                <a:solidFill>
                  <a:srgbClr val="0091EA"/>
                </a:solidFill>
              </a:rPr>
              <a:t>روش مبتنی بر پیکسل: </a:t>
            </a:r>
            <a:r>
              <a:rPr lang="fa-IR" sz="2000" dirty="0">
                <a:solidFill>
                  <a:srgbClr val="263238"/>
                </a:solidFill>
              </a:rPr>
              <a:t>در این روش ابتدا تمام پیکسل ها را بررسی کرده وسپس از انسجام پیکسل های مشخص، ساختاری که به دنبال تقسیم آن هستیم، را می سازند.</a:t>
            </a:r>
            <a:endParaRPr lang="en-US" sz="2000" dirty="0">
              <a:solidFill>
                <a:srgbClr val="263238"/>
              </a:solidFill>
            </a:endParaRPr>
          </a:p>
          <a:p>
            <a:pPr marL="342900" indent="-342900" algn="justLow" rtl="1">
              <a:buFontTx/>
              <a:buAutoNum type="arabicPeriod"/>
            </a:pPr>
            <a:endParaRPr lang="en-US" sz="1900" dirty="0">
              <a:solidFill>
                <a:srgbClr val="263238"/>
              </a:solidFill>
            </a:endParaRPr>
          </a:p>
          <a:p>
            <a:pPr algn="justLow" rtl="1"/>
            <a:r>
              <a:rPr lang="fa-IR" sz="2000" b="1" dirty="0">
                <a:solidFill>
                  <a:srgbClr val="263238"/>
                </a:solidFill>
              </a:rPr>
              <a:t>     </a:t>
            </a:r>
            <a:r>
              <a:rPr lang="fa-IR" sz="2000" b="1" dirty="0">
                <a:solidFill>
                  <a:srgbClr val="0091EA"/>
                </a:solidFill>
              </a:rPr>
              <a:t>روش مبتنی بر ساختار: </a:t>
            </a:r>
            <a:r>
              <a:rPr lang="fa-IR" sz="2000" dirty="0">
                <a:solidFill>
                  <a:srgbClr val="263238"/>
                </a:solidFill>
              </a:rPr>
              <a:t>در این روش ابتدا ساختارهای مختلف در تصویر تشخیص داده می شوند وسپس بررسی می شود که متعلق به ساختار</a:t>
            </a:r>
            <a:r>
              <a:rPr lang="en-US" sz="2000" dirty="0">
                <a:solidFill>
                  <a:srgbClr val="263238"/>
                </a:solidFill>
              </a:rPr>
              <a:t> </a:t>
            </a:r>
            <a:r>
              <a:rPr lang="fa-IR" sz="2000" dirty="0">
                <a:solidFill>
                  <a:srgbClr val="263238"/>
                </a:solidFill>
              </a:rPr>
              <a:t>مد نظر هست یا نه.</a:t>
            </a:r>
            <a:endParaRPr lang="en-US" sz="2000" dirty="0">
              <a:solidFill>
                <a:srgbClr val="263238"/>
              </a:solidFill>
            </a:endParaRPr>
          </a:p>
          <a:p>
            <a:pPr marL="342900" indent="-342900" algn="justLow" rtl="1">
              <a:buFontTx/>
              <a:buAutoNum type="arabicPeriod"/>
            </a:pPr>
            <a:endParaRPr lang="en-US" sz="1900" dirty="0">
              <a:solidFill>
                <a:srgbClr val="263238"/>
              </a:solidFill>
            </a:endParaRPr>
          </a:p>
          <a:p>
            <a:pPr algn="justLow" rtl="1"/>
            <a:r>
              <a:rPr lang="en-US" sz="2000" b="1" dirty="0">
                <a:solidFill>
                  <a:srgbClr val="0091EA"/>
                </a:solidFill>
              </a:rPr>
              <a:t>     </a:t>
            </a:r>
            <a:r>
              <a:rPr lang="fa-IR" sz="2000" b="1" dirty="0">
                <a:solidFill>
                  <a:srgbClr val="0091EA"/>
                </a:solidFill>
              </a:rPr>
              <a:t>سایر روش ها: </a:t>
            </a:r>
            <a:r>
              <a:rPr lang="fa-IR" sz="2000" dirty="0">
                <a:solidFill>
                  <a:srgbClr val="263238"/>
                </a:solidFill>
              </a:rPr>
              <a:t>در برخی از روش های جدید مانند مورد اول عمل می شود با این تفاوت که به جای پیکسل از مربع هایی با ابعاد کوچک استفاده می شود.</a:t>
            </a:r>
            <a:endParaRPr lang="en-US" sz="2000" dirty="0">
              <a:solidFill>
                <a:srgbClr val="263238"/>
              </a:solidFill>
            </a:endParaRPr>
          </a:p>
        </p:txBody>
      </p:sp>
      <p:sp>
        <p:nvSpPr>
          <p:cNvPr id="11" name="Rectangle 10"/>
          <p:cNvSpPr/>
          <p:nvPr/>
        </p:nvSpPr>
        <p:spPr>
          <a:xfrm>
            <a:off x="7783584" y="1021087"/>
            <a:ext cx="2100255" cy="415498"/>
          </a:xfrm>
          <a:prstGeom prst="rect">
            <a:avLst/>
          </a:prstGeom>
        </p:spPr>
        <p:txBody>
          <a:bodyPr wrap="none">
            <a:spAutoFit/>
          </a:bodyPr>
          <a:lstStyle/>
          <a:p>
            <a:pPr algn="r" rtl="1"/>
            <a:r>
              <a:rPr lang="fa-IR" sz="2100" b="1" dirty="0">
                <a:solidFill>
                  <a:srgbClr val="263238"/>
                </a:solidFill>
              </a:rPr>
              <a:t>از نظر نوع عملکرد :</a:t>
            </a:r>
            <a:endParaRPr lang="en-US" sz="2100" b="1" dirty="0">
              <a:solidFill>
                <a:srgbClr val="263238"/>
              </a:solidFill>
              <a:cs typeface="Arial" panose="020B0604020202020204" pitchFamily="34"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011" y="4149374"/>
            <a:ext cx="8095129" cy="1983605"/>
          </a:xfrm>
          <a:prstGeom prst="rect">
            <a:avLst/>
          </a:prstGeom>
        </p:spPr>
      </p:pic>
      <p:sp>
        <p:nvSpPr>
          <p:cNvPr id="13" name="Rectangle 12"/>
          <p:cNvSpPr/>
          <p:nvPr/>
        </p:nvSpPr>
        <p:spPr>
          <a:xfrm>
            <a:off x="3074894" y="6101318"/>
            <a:ext cx="5450541" cy="353943"/>
          </a:xfrm>
          <a:prstGeom prst="rect">
            <a:avLst/>
          </a:prstGeom>
        </p:spPr>
        <p:txBody>
          <a:bodyPr wrap="square">
            <a:spAutoFit/>
          </a:bodyPr>
          <a:lstStyle/>
          <a:p>
            <a:pPr algn="r" rtl="1"/>
            <a:r>
              <a:rPr lang="fa-IR" sz="1700" dirty="0">
                <a:solidFill>
                  <a:srgbClr val="263238"/>
                </a:solidFill>
              </a:rPr>
              <a:t>مثالی از تقسیم بندی با استفاده از </a:t>
            </a:r>
            <a:r>
              <a:rPr lang="en-US" sz="1700" dirty="0">
                <a:solidFill>
                  <a:srgbClr val="263238"/>
                </a:solidFill>
              </a:rPr>
              <a:t>patch</a:t>
            </a:r>
            <a:r>
              <a:rPr lang="fa-IR" sz="1700" dirty="0">
                <a:solidFill>
                  <a:srgbClr val="263238"/>
                </a:solidFill>
              </a:rPr>
              <a:t> هایی شامل چند </a:t>
            </a:r>
            <a:r>
              <a:rPr lang="en-US" sz="1700" dirty="0">
                <a:solidFill>
                  <a:srgbClr val="263238"/>
                </a:solidFill>
              </a:rPr>
              <a:t>pixel</a:t>
            </a:r>
            <a:r>
              <a:rPr lang="fa-IR" sz="1700" dirty="0">
                <a:solidFill>
                  <a:srgbClr val="263238"/>
                </a:solidFill>
              </a:rPr>
              <a:t> </a:t>
            </a:r>
            <a:r>
              <a:rPr lang="en-US" sz="1700" dirty="0">
                <a:solidFill>
                  <a:srgbClr val="263238"/>
                </a:solidFill>
                <a:cs typeface="Arial" panose="020B0604020202020204" pitchFamily="34" charset="0"/>
                <a:hlinkClick r:id="" action="ppaction://noaction"/>
              </a:rPr>
              <a:t>]</a:t>
            </a:r>
            <a:r>
              <a:rPr lang="fa-IR" sz="1700" dirty="0">
                <a:solidFill>
                  <a:srgbClr val="263238"/>
                </a:solidFill>
                <a:hlinkClick r:id="" action="ppaction://noaction"/>
              </a:rPr>
              <a:t>مرجع3</a:t>
            </a:r>
            <a:r>
              <a:rPr lang="en-US" sz="1700" dirty="0">
                <a:solidFill>
                  <a:srgbClr val="263238"/>
                </a:solidFill>
                <a:cs typeface="Arial" panose="020B0604020202020204" pitchFamily="34" charset="0"/>
                <a:hlinkClick r:id="" action="ppaction://noaction"/>
              </a:rPr>
              <a:t>[</a:t>
            </a:r>
            <a:endParaRPr lang="fa-IR" sz="1700" dirty="0">
              <a:solidFill>
                <a:srgbClr val="263238"/>
              </a:solidFill>
            </a:endParaRPr>
          </a:p>
        </p:txBody>
      </p:sp>
      <p:sp>
        <p:nvSpPr>
          <p:cNvPr id="14" name="Slide Number Placeholder 3"/>
          <p:cNvSpPr txBox="1">
            <a:spLocks/>
          </p:cNvSpPr>
          <p:nvPr/>
        </p:nvSpPr>
        <p:spPr>
          <a:xfrm>
            <a:off x="11460400" y="6333200"/>
            <a:ext cx="731600" cy="524800"/>
          </a:xfrm>
          <a:prstGeom prst="rect">
            <a:avLst/>
          </a:prstGeom>
          <a:noFill/>
          <a:ln>
            <a:noFill/>
          </a:ln>
        </p:spPr>
        <p:txBody>
          <a:bodyPr spcFirstLastPara="1" wrap="square" lIns="91425" tIns="91425" rIns="91425" bIns="91425" anchor="t" anchorCtr="0">
            <a:noAutofit/>
          </a:bodyPr>
          <a:lstStyle>
            <a:defPPr>
              <a:defRPr lang="en-US"/>
            </a:defPPr>
            <a:lvl1pPr marL="0" lvl="0" algn="r" defTabSz="914400" rtl="0" eaLnBrk="1" latinLnBrk="0" hangingPunct="1">
              <a:buNone/>
              <a:defRPr sz="1733" b="1" kern="1200">
                <a:solidFill>
                  <a:schemeClr val="accent1"/>
                </a:solidFill>
                <a:latin typeface="Source Sans Pro"/>
                <a:ea typeface="Source Sans Pro"/>
                <a:cs typeface="Source Sans Pro"/>
                <a:sym typeface="Source Sans Pro"/>
              </a:defRPr>
            </a:lvl1pPr>
            <a:lvl2pPr marL="457200" lvl="1" algn="r" defTabSz="914400" rtl="0" eaLnBrk="1" latinLnBrk="0" hangingPunct="1">
              <a:buNone/>
              <a:defRPr sz="1733" b="1" kern="1200">
                <a:solidFill>
                  <a:schemeClr val="accent1"/>
                </a:solidFill>
                <a:latin typeface="Source Sans Pro"/>
                <a:ea typeface="Source Sans Pro"/>
                <a:cs typeface="Source Sans Pro"/>
                <a:sym typeface="Source Sans Pro"/>
              </a:defRPr>
            </a:lvl2pPr>
            <a:lvl3pPr marL="914400" lvl="2" algn="r" defTabSz="914400" rtl="0" eaLnBrk="1" latinLnBrk="0" hangingPunct="1">
              <a:buNone/>
              <a:defRPr sz="1733" b="1" kern="1200">
                <a:solidFill>
                  <a:schemeClr val="accent1"/>
                </a:solidFill>
                <a:latin typeface="Source Sans Pro"/>
                <a:ea typeface="Source Sans Pro"/>
                <a:cs typeface="Source Sans Pro"/>
                <a:sym typeface="Source Sans Pro"/>
              </a:defRPr>
            </a:lvl3pPr>
            <a:lvl4pPr marL="1371600" lvl="3" algn="r" defTabSz="914400" rtl="0" eaLnBrk="1" latinLnBrk="0" hangingPunct="1">
              <a:buNone/>
              <a:defRPr sz="1733" b="1" kern="1200">
                <a:solidFill>
                  <a:schemeClr val="accent1"/>
                </a:solidFill>
                <a:latin typeface="Source Sans Pro"/>
                <a:ea typeface="Source Sans Pro"/>
                <a:cs typeface="Source Sans Pro"/>
                <a:sym typeface="Source Sans Pro"/>
              </a:defRPr>
            </a:lvl4pPr>
            <a:lvl5pPr marL="1828800" lvl="4" algn="r" defTabSz="914400" rtl="0" eaLnBrk="1" latinLnBrk="0" hangingPunct="1">
              <a:buNone/>
              <a:defRPr sz="1733" b="1" kern="1200">
                <a:solidFill>
                  <a:schemeClr val="accent1"/>
                </a:solidFill>
                <a:latin typeface="Source Sans Pro"/>
                <a:ea typeface="Source Sans Pro"/>
                <a:cs typeface="Source Sans Pro"/>
                <a:sym typeface="Source Sans Pro"/>
              </a:defRPr>
            </a:lvl5pPr>
            <a:lvl6pPr marL="2286000" lvl="5" algn="r" defTabSz="914400" rtl="0" eaLnBrk="1" latinLnBrk="0" hangingPunct="1">
              <a:buNone/>
              <a:defRPr sz="1733" b="1" kern="1200">
                <a:solidFill>
                  <a:schemeClr val="accent1"/>
                </a:solidFill>
                <a:latin typeface="Source Sans Pro"/>
                <a:ea typeface="Source Sans Pro"/>
                <a:cs typeface="Source Sans Pro"/>
                <a:sym typeface="Source Sans Pro"/>
              </a:defRPr>
            </a:lvl6pPr>
            <a:lvl7pPr marL="2743200" lvl="6" algn="r" defTabSz="914400" rtl="0" eaLnBrk="1" latinLnBrk="0" hangingPunct="1">
              <a:buNone/>
              <a:defRPr sz="1733" b="1" kern="1200">
                <a:solidFill>
                  <a:schemeClr val="accent1"/>
                </a:solidFill>
                <a:latin typeface="Source Sans Pro"/>
                <a:ea typeface="Source Sans Pro"/>
                <a:cs typeface="Source Sans Pro"/>
                <a:sym typeface="Source Sans Pro"/>
              </a:defRPr>
            </a:lvl7pPr>
            <a:lvl8pPr marL="3200400" lvl="7" algn="r" defTabSz="914400" rtl="0" eaLnBrk="1" latinLnBrk="0" hangingPunct="1">
              <a:buNone/>
              <a:defRPr sz="1733" b="1" kern="1200">
                <a:solidFill>
                  <a:schemeClr val="accent1"/>
                </a:solidFill>
                <a:latin typeface="Source Sans Pro"/>
                <a:ea typeface="Source Sans Pro"/>
                <a:cs typeface="Source Sans Pro"/>
                <a:sym typeface="Source Sans Pro"/>
              </a:defRPr>
            </a:lvl8pPr>
            <a:lvl9pPr marL="3657600" lvl="8" algn="r" defTabSz="914400" rtl="0" eaLnBrk="1" latinLnBrk="0" hangingPunct="1">
              <a:buNone/>
              <a:defRPr sz="1733" b="1" kern="1200">
                <a:solidFill>
                  <a:schemeClr val="accent1"/>
                </a:solidFill>
                <a:latin typeface="Source Sans Pro"/>
                <a:ea typeface="Source Sans Pro"/>
                <a:cs typeface="Source Sans Pro"/>
                <a:sym typeface="Source Sans Pro"/>
              </a:defRPr>
            </a:lvl9pPr>
          </a:lstStyle>
          <a:p>
            <a:pPr algn="ctr"/>
            <a:r>
              <a:rPr lang="en-US" dirty="0">
                <a:solidFill>
                  <a:srgbClr val="0091EA"/>
                </a:solidFill>
                <a:latin typeface="Arial"/>
              </a:rPr>
              <a:t>18</a:t>
            </a:r>
          </a:p>
        </p:txBody>
      </p:sp>
      <p:sp>
        <p:nvSpPr>
          <p:cNvPr id="15" name="Google Shape;631;p38"/>
          <p:cNvSpPr/>
          <p:nvPr/>
        </p:nvSpPr>
        <p:spPr>
          <a:xfrm>
            <a:off x="9385249" y="1649631"/>
            <a:ext cx="346169" cy="31557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endParaRPr>
              <a:solidFill>
                <a:srgbClr val="FFFFFF"/>
              </a:solidFill>
            </a:endParaRPr>
          </a:p>
        </p:txBody>
      </p:sp>
      <p:sp>
        <p:nvSpPr>
          <p:cNvPr id="16" name="Google Shape;631;p38"/>
          <p:cNvSpPr/>
          <p:nvPr/>
        </p:nvSpPr>
        <p:spPr>
          <a:xfrm>
            <a:off x="9403177" y="3424643"/>
            <a:ext cx="346169" cy="31557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endParaRPr>
              <a:solidFill>
                <a:srgbClr val="FFFFFF"/>
              </a:solidFill>
            </a:endParaRPr>
          </a:p>
        </p:txBody>
      </p:sp>
      <p:sp>
        <p:nvSpPr>
          <p:cNvPr id="17" name="Google Shape;631;p38"/>
          <p:cNvSpPr/>
          <p:nvPr/>
        </p:nvSpPr>
        <p:spPr>
          <a:xfrm>
            <a:off x="9376284" y="2590926"/>
            <a:ext cx="346169" cy="315570"/>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endParaRPr>
              <a:solidFill>
                <a:srgbClr val="FFFFFF"/>
              </a:solidFill>
            </a:endParaRPr>
          </a:p>
        </p:txBody>
      </p:sp>
    </p:spTree>
    <p:custDataLst>
      <p:tags r:id="rId1"/>
    </p:custDataLst>
    <p:extLst>
      <p:ext uri="{BB962C8B-B14F-4D97-AF65-F5344CB8AC3E}">
        <p14:creationId xmlns:p14="http://schemas.microsoft.com/office/powerpoint/2010/main" val="5667710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2" end="2"/>
                                            </p:txEl>
                                          </p:spTgt>
                                        </p:tgtEl>
                                        <p:attrNameLst>
                                          <p:attrName>style.visibility</p:attrName>
                                        </p:attrNameLst>
                                      </p:cBhvr>
                                      <p:to>
                                        <p:strVal val="visible"/>
                                      </p:to>
                                    </p:set>
                                    <p:animEffect transition="in" filter="fade">
                                      <p:cBhvr>
                                        <p:cTn id="27" dur="500"/>
                                        <p:tgtEl>
                                          <p:spTgt spid="7">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4" end="4"/>
                                            </p:txEl>
                                          </p:spTgt>
                                        </p:tgtEl>
                                        <p:attrNameLst>
                                          <p:attrName>style.visibility</p:attrName>
                                        </p:attrNameLst>
                                      </p:cBhvr>
                                      <p:to>
                                        <p:strVal val="visible"/>
                                      </p:to>
                                    </p:set>
                                    <p:animEffect transition="in" filter="fade">
                                      <p:cBhvr>
                                        <p:cTn id="37" dur="500"/>
                                        <p:tgtEl>
                                          <p:spTgt spid="7">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barn(inVertical)">
                                      <p:cBhvr>
                                        <p:cTn id="42" dur="500"/>
                                        <p:tgtEl>
                                          <p:spTgt spid="12"/>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inVertical)">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733006" y="243841"/>
            <a:ext cx="7524206" cy="548640"/>
          </a:xfrm>
        </p:spPr>
        <p:txBody>
          <a:bodyPr/>
          <a:lstStyle/>
          <a:p>
            <a:r>
              <a:rPr lang="fa-IR"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5. چالش ها :</a:t>
            </a:r>
            <a:endParaRPr lang="en-US" sz="24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a:xfrm>
            <a:off x="5710517" y="1398494"/>
            <a:ext cx="4536141" cy="4159623"/>
          </a:xfrm>
        </p:spPr>
        <p:txBody>
          <a:bodyPr/>
          <a:lstStyle/>
          <a:p>
            <a:pPr algn="justLow" rtl="1" hangingPunct="0"/>
            <a:r>
              <a:rPr lang="fa-IR" sz="2000" dirty="0">
                <a:latin typeface="+mj-lt"/>
                <a:cs typeface="Arial" panose="020B0604020202020204" pitchFamily="34" charset="0"/>
              </a:rPr>
              <a:t>     بسته به درجه های مختلف بافت شناسی و همچنین از یک بیماری به بیماری دیگر، تفاوت های زیادی در ساختار یک بافت وجود دارد. خصوصیات بافت غیر غده گاهی اوقات می تواند شبیه بافت غده باشد و در این صورت مجموعه داده می تواند الگوریتم های تقسیم بندی را به اشتباه بیندازد. به علاوه، در موارد بدخیم ممکن است ساختار بافت به طور جدی تخریب شده باشد.</a:t>
            </a:r>
          </a:p>
          <a:p>
            <a:pPr algn="justLow" rtl="1" hangingPunct="0"/>
            <a:endParaRPr lang="fa-IR" sz="2000" dirty="0">
              <a:latin typeface="+mj-lt"/>
              <a:cs typeface="Arial" panose="020B0604020202020204" pitchFamily="34" charset="0"/>
            </a:endParaRPr>
          </a:p>
          <a:p>
            <a:pPr algn="justLow" rtl="1" hangingPunct="0"/>
            <a:r>
              <a:rPr lang="fa-IR" sz="2000" dirty="0">
                <a:latin typeface="+mj-lt"/>
                <a:cs typeface="Arial" panose="020B0604020202020204" pitchFamily="34" charset="0"/>
              </a:rPr>
              <a:t>مثلا تفاوت زیادی در ساختارهای غده ای بین موارد خوش خیم و بدخیم از بافت روده بزرگ وجود دارد.</a:t>
            </a:r>
            <a:endParaRPr lang="en-US" sz="2000" dirty="0">
              <a:latin typeface="+mj-lt"/>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7477" y="1749815"/>
            <a:ext cx="4672314" cy="2598068"/>
          </a:xfrm>
          <a:prstGeom prst="rect">
            <a:avLst/>
          </a:prstGeom>
        </p:spPr>
      </p:pic>
      <p:sp>
        <p:nvSpPr>
          <p:cNvPr id="11" name="Rectangle 10"/>
          <p:cNvSpPr/>
          <p:nvPr/>
        </p:nvSpPr>
        <p:spPr>
          <a:xfrm>
            <a:off x="658008" y="4469742"/>
            <a:ext cx="4711851" cy="353943"/>
          </a:xfrm>
          <a:prstGeom prst="rect">
            <a:avLst/>
          </a:prstGeom>
        </p:spPr>
        <p:txBody>
          <a:bodyPr wrap="square">
            <a:spAutoFit/>
          </a:bodyPr>
          <a:lstStyle/>
          <a:p>
            <a:pPr algn="r" rtl="1"/>
            <a:r>
              <a:rPr lang="fa-IR" sz="1700" dirty="0">
                <a:solidFill>
                  <a:srgbClr val="263238"/>
                </a:solidFill>
              </a:rPr>
              <a:t>مثالی از تقسیم بندی غدد در موارد بدخیم و خوش خیم </a:t>
            </a:r>
            <a:r>
              <a:rPr lang="en-US" sz="1700" dirty="0">
                <a:solidFill>
                  <a:srgbClr val="263238"/>
                </a:solidFill>
                <a:cs typeface="Arial" panose="020B0604020202020204" pitchFamily="34" charset="0"/>
                <a:hlinkClick r:id="" action="ppaction://noaction"/>
              </a:rPr>
              <a:t>]</a:t>
            </a:r>
            <a:r>
              <a:rPr lang="fa-IR" sz="1700" dirty="0">
                <a:solidFill>
                  <a:srgbClr val="263238"/>
                </a:solidFill>
                <a:hlinkClick r:id="" action="ppaction://noaction"/>
              </a:rPr>
              <a:t>مرجع4</a:t>
            </a:r>
            <a:r>
              <a:rPr lang="en-US" sz="1700" dirty="0">
                <a:solidFill>
                  <a:srgbClr val="263238"/>
                </a:solidFill>
                <a:cs typeface="Arial" panose="020B0604020202020204" pitchFamily="34" charset="0"/>
                <a:hlinkClick r:id="" action="ppaction://noaction"/>
              </a:rPr>
              <a:t>[</a:t>
            </a:r>
            <a:endParaRPr lang="fa-IR" sz="1700" dirty="0">
              <a:solidFill>
                <a:srgbClr val="263238"/>
              </a:solidFill>
            </a:endParaRPr>
          </a:p>
        </p:txBody>
      </p:sp>
      <p:sp>
        <p:nvSpPr>
          <p:cNvPr id="13" name="Slide Number Placeholder 12"/>
          <p:cNvSpPr>
            <a:spLocks noGrp="1"/>
          </p:cNvSpPr>
          <p:nvPr>
            <p:ph type="sldNum" sz="quarter" idx="12"/>
          </p:nvPr>
        </p:nvSpPr>
        <p:spPr>
          <a:xfrm>
            <a:off x="11460400" y="6333200"/>
            <a:ext cx="731600" cy="524800"/>
          </a:xfrm>
        </p:spPr>
        <p:txBody>
          <a:bodyPr/>
          <a:lstStyle/>
          <a:p>
            <a:pPr algn="ctr"/>
            <a:r>
              <a:rPr lang="en-US" dirty="0">
                <a:solidFill>
                  <a:srgbClr val="0091EA"/>
                </a:solidFill>
                <a:latin typeface="Arial" panose="020B0604020202020204" pitchFamily="34" charset="0"/>
                <a:cs typeface="Arial" panose="020B0604020202020204" pitchFamily="34" charset="0"/>
              </a:rPr>
              <a:t>19</a:t>
            </a:r>
          </a:p>
        </p:txBody>
      </p:sp>
      <p:grpSp>
        <p:nvGrpSpPr>
          <p:cNvPr id="29" name="Google Shape;319;p30"/>
          <p:cNvGrpSpPr/>
          <p:nvPr/>
        </p:nvGrpSpPr>
        <p:grpSpPr>
          <a:xfrm>
            <a:off x="9909373" y="1590031"/>
            <a:ext cx="296779" cy="282530"/>
            <a:chOff x="5961125" y="1623900"/>
            <a:chExt cx="427450" cy="448175"/>
          </a:xfrm>
        </p:grpSpPr>
        <p:sp>
          <p:nvSpPr>
            <p:cNvPr id="30" name="Google Shape;320;p3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1" name="Google Shape;321;p3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2" name="Google Shape;322;p3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3" name="Google Shape;323;p3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4" name="Google Shape;324;p3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5" name="Google Shape;325;p3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6" name="Google Shape;326;p3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grpSp>
    </p:spTree>
    <p:custDataLst>
      <p:tags r:id="rId1"/>
    </p:custDataLst>
    <p:extLst>
      <p:ext uri="{BB962C8B-B14F-4D97-AF65-F5344CB8AC3E}">
        <p14:creationId xmlns:p14="http://schemas.microsoft.com/office/powerpoint/2010/main" val="218952933"/>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arn(inVertical)">
                                      <p:cBhvr>
                                        <p:cTn id="27" dur="500"/>
                                        <p:tgtEl>
                                          <p:spTgt spid="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build="p"/>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lide Number Placeholder 21"/>
          <p:cNvSpPr>
            <a:spLocks noGrp="1"/>
          </p:cNvSpPr>
          <p:nvPr>
            <p:ph type="sldNum" sz="quarter" idx="12"/>
          </p:nvPr>
        </p:nvSpPr>
        <p:spPr>
          <a:xfrm>
            <a:off x="11430119" y="6323166"/>
            <a:ext cx="731600" cy="524800"/>
          </a:xfrm>
        </p:spPr>
        <p:txBody>
          <a:bodyPr/>
          <a:lstStyle/>
          <a:p>
            <a:pPr algn="ctr"/>
            <a:fld id="{E11565FA-7072-4627-8569-9A94D1050C0C}" type="slidenum">
              <a:rPr lang="en-US" smtClean="0">
                <a:latin typeface="+mj-lt"/>
              </a:rPr>
              <a:pPr algn="ctr"/>
              <a:t>2</a:t>
            </a:fld>
            <a:endParaRPr lang="en-US" dirty="0">
              <a:latin typeface="+mj-lt"/>
            </a:endParaRPr>
          </a:p>
        </p:txBody>
      </p:sp>
      <p:sp>
        <p:nvSpPr>
          <p:cNvPr id="8" name="TextBox 7"/>
          <p:cNvSpPr txBox="1"/>
          <p:nvPr/>
        </p:nvSpPr>
        <p:spPr>
          <a:xfrm>
            <a:off x="4965192" y="164592"/>
            <a:ext cx="2269236" cy="584775"/>
          </a:xfrm>
          <a:prstGeom prst="rect">
            <a:avLst/>
          </a:prstGeom>
          <a:noFill/>
        </p:spPr>
        <p:txBody>
          <a:bodyPr wrap="square" rtlCol="0">
            <a:spAutoFit/>
          </a:bodyPr>
          <a:lstStyle/>
          <a:p>
            <a:pPr algn="r" rtl="1"/>
            <a:r>
              <a:rPr lang="fa-IR" sz="3200" b="1" dirty="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فهرست مطالب:</a:t>
            </a:r>
          </a:p>
        </p:txBody>
      </p:sp>
      <p:sp>
        <p:nvSpPr>
          <p:cNvPr id="9" name="Right Brace 8"/>
          <p:cNvSpPr/>
          <p:nvPr/>
        </p:nvSpPr>
        <p:spPr>
          <a:xfrm>
            <a:off x="3535681" y="3099816"/>
            <a:ext cx="679268" cy="1344168"/>
          </a:xfrm>
          <a:prstGeom prst="rightBrace">
            <a:avLst/>
          </a:prstGeom>
          <a:ln>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b="1">
              <a:ln w="6600">
                <a:solidFill>
                  <a:schemeClr val="accent2"/>
                </a:solidFill>
                <a:prstDash val="solid"/>
              </a:ln>
              <a:solidFill>
                <a:srgbClr val="FFFFFF"/>
              </a:solidFill>
              <a:effectLst>
                <a:outerShdw dist="38100" dir="2700000" algn="tl" rotWithShape="0">
                  <a:schemeClr val="accent2"/>
                </a:outerShdw>
              </a:effectLst>
            </a:endParaRPr>
          </a:p>
        </p:txBody>
      </p:sp>
      <p:graphicFrame>
        <p:nvGraphicFramePr>
          <p:cNvPr id="10" name="Diagram 9"/>
          <p:cNvGraphicFramePr/>
          <p:nvPr>
            <p:extLst>
              <p:ext uri="{D42A27DB-BD31-4B8C-83A1-F6EECF244321}">
                <p14:modId xmlns:p14="http://schemas.microsoft.com/office/powerpoint/2010/main" val="92261148"/>
              </p:ext>
            </p:extLst>
          </p:nvPr>
        </p:nvGraphicFramePr>
        <p:xfrm>
          <a:off x="4223657" y="1036320"/>
          <a:ext cx="5904412" cy="5434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2" name="Diagram 11"/>
          <p:cNvGraphicFramePr/>
          <p:nvPr>
            <p:extLst>
              <p:ext uri="{D42A27DB-BD31-4B8C-83A1-F6EECF244321}">
                <p14:modId xmlns:p14="http://schemas.microsoft.com/office/powerpoint/2010/main" val="3393279635"/>
              </p:ext>
            </p:extLst>
          </p:nvPr>
        </p:nvGraphicFramePr>
        <p:xfrm>
          <a:off x="660544" y="2862509"/>
          <a:ext cx="2525487" cy="182009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 name="Oval 12"/>
          <p:cNvSpPr/>
          <p:nvPr/>
        </p:nvSpPr>
        <p:spPr>
          <a:xfrm>
            <a:off x="3113842" y="2857233"/>
            <a:ext cx="549452" cy="564692"/>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5" name="Oval 14"/>
          <p:cNvSpPr/>
          <p:nvPr/>
        </p:nvSpPr>
        <p:spPr>
          <a:xfrm>
            <a:off x="3113842" y="3479554"/>
            <a:ext cx="549452" cy="564692"/>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Oval 15"/>
          <p:cNvSpPr/>
          <p:nvPr/>
        </p:nvSpPr>
        <p:spPr>
          <a:xfrm>
            <a:off x="3113842" y="4101875"/>
            <a:ext cx="549452" cy="564692"/>
          </a:xfrm>
          <a:prstGeom prst="ellipse">
            <a:avLst/>
          </a:prstGeom>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3771258375"/>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113930" y="1299882"/>
            <a:ext cx="4159620" cy="4078942"/>
          </a:xfrm>
        </p:spPr>
        <p:txBody>
          <a:bodyPr/>
          <a:lstStyle/>
          <a:p>
            <a:pPr algn="justLow" rtl="1">
              <a:buClr>
                <a:schemeClr val="accent5">
                  <a:lumMod val="10000"/>
                </a:schemeClr>
              </a:buClr>
            </a:pPr>
            <a:r>
              <a:rPr lang="fa-IR" sz="2000" dirty="0">
                <a:latin typeface="+mj-lt"/>
                <a:cs typeface="Arial" panose="020B0604020202020204" pitchFamily="34" charset="0"/>
              </a:rPr>
              <a:t>     ارائه ی ویژگی های بالینی مناسب و کافی برای انواع بیماری ها و انواع بافت ها در قسمت های مختلف بدن، یک مسئله ی مهم در تحلیل تصاویر بافت شناسی است.</a:t>
            </a:r>
          </a:p>
          <a:p>
            <a:pPr algn="justLow" rtl="1">
              <a:buClr>
                <a:schemeClr val="accent5">
                  <a:lumMod val="10000"/>
                </a:schemeClr>
              </a:buClr>
            </a:pPr>
            <a:r>
              <a:rPr lang="fa-IR" sz="2000" dirty="0">
                <a:latin typeface="+mj-lt"/>
                <a:cs typeface="Arial" panose="020B0604020202020204" pitchFamily="34" charset="0"/>
              </a:rPr>
              <a:t>انواع مختلف سرطان ها، تفاوت هاب قابل توجهی در بافت، رنگ و مقیاس تصاویر دارند، که باعث می شود یافتن یک الگو که برای تشخیص سرطان در بافت های مختلف مثلا هم سرطان روده و هم سرطان مغز مناسب باشد، کار دشواری شود. در صورتی که در بسیاری از روش ها، تمرکزشان را بر روی ویژگی های بافت ها و شکل شیء ها گذاشته اند.</a:t>
            </a:r>
            <a:endParaRPr lang="en-US" sz="2000" dirty="0">
              <a:latin typeface="+mj-lt"/>
            </a:endParaRPr>
          </a:p>
        </p:txBody>
      </p:sp>
      <p:sp>
        <p:nvSpPr>
          <p:cNvPr id="4" name="Slide Number Placeholder 3"/>
          <p:cNvSpPr>
            <a:spLocks noGrp="1"/>
          </p:cNvSpPr>
          <p:nvPr>
            <p:ph type="sldNum" sz="quarter" idx="12"/>
          </p:nvPr>
        </p:nvSpPr>
        <p:spPr>
          <a:xfrm>
            <a:off x="11430119" y="6315948"/>
            <a:ext cx="731600" cy="524800"/>
          </a:xfrm>
        </p:spPr>
        <p:txBody>
          <a:bodyPr/>
          <a:lstStyle/>
          <a:p>
            <a:pPr algn="ctr"/>
            <a:r>
              <a:rPr lang="en-US" dirty="0">
                <a:solidFill>
                  <a:srgbClr val="0091EA"/>
                </a:solidFill>
                <a:latin typeface="+mj-lt"/>
              </a:rPr>
              <a:t>20</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0280" y="943271"/>
            <a:ext cx="4568120" cy="118872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0281" y="2196527"/>
            <a:ext cx="4572000" cy="1209227"/>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284" y="3437398"/>
            <a:ext cx="4572000" cy="1309390"/>
          </a:xfrm>
          <a:prstGeom prst="rect">
            <a:avLst/>
          </a:prstGeom>
        </p:spPr>
      </p:pic>
      <p:sp>
        <p:nvSpPr>
          <p:cNvPr id="12" name="Rectangle 11"/>
          <p:cNvSpPr/>
          <p:nvPr/>
        </p:nvSpPr>
        <p:spPr>
          <a:xfrm>
            <a:off x="564777" y="4828330"/>
            <a:ext cx="4787153" cy="1138773"/>
          </a:xfrm>
          <a:prstGeom prst="rect">
            <a:avLst/>
          </a:prstGeom>
        </p:spPr>
        <p:txBody>
          <a:bodyPr wrap="square">
            <a:spAutoFit/>
          </a:bodyPr>
          <a:lstStyle/>
          <a:p>
            <a:pPr algn="r" rtl="1"/>
            <a:r>
              <a:rPr lang="fa-IR" sz="1700" dirty="0">
                <a:solidFill>
                  <a:srgbClr val="263238"/>
                </a:solidFill>
              </a:rPr>
              <a:t>مثالی از ساختار متفاوت بافت ها در قسمت های مختلف بدن؛ شکل سمت چپ، تصویر اصلی است و شکل سمت راست، تصویر تقسیم بندی شده. به ترتیب از بالا: دستگاه گوارش، بافت با هسته هایی متراکم در لایه ی مخاطی، غدد کوچک </a:t>
            </a:r>
            <a:r>
              <a:rPr lang="en-US" sz="1700" dirty="0">
                <a:solidFill>
                  <a:srgbClr val="263238"/>
                </a:solidFill>
                <a:cs typeface="Arial" panose="020B0604020202020204" pitchFamily="34" charset="0"/>
                <a:hlinkClick r:id="" action="ppaction://noaction"/>
              </a:rPr>
              <a:t>]</a:t>
            </a:r>
            <a:r>
              <a:rPr lang="fa-IR" sz="1700" dirty="0">
                <a:solidFill>
                  <a:srgbClr val="263238"/>
                </a:solidFill>
                <a:hlinkClick r:id="" action="ppaction://noaction"/>
              </a:rPr>
              <a:t>مرجع2</a:t>
            </a:r>
            <a:r>
              <a:rPr lang="en-US" sz="1700" dirty="0">
                <a:solidFill>
                  <a:srgbClr val="263238"/>
                </a:solidFill>
                <a:cs typeface="Arial" panose="020B0604020202020204" pitchFamily="34" charset="0"/>
                <a:hlinkClick r:id="" action="ppaction://noaction"/>
              </a:rPr>
              <a:t>[</a:t>
            </a:r>
            <a:endParaRPr lang="fa-IR" sz="1700" dirty="0">
              <a:solidFill>
                <a:srgbClr val="263238"/>
              </a:solidFill>
            </a:endParaRPr>
          </a:p>
        </p:txBody>
      </p:sp>
      <p:grpSp>
        <p:nvGrpSpPr>
          <p:cNvPr id="9" name="Google Shape;319;p30"/>
          <p:cNvGrpSpPr/>
          <p:nvPr/>
        </p:nvGrpSpPr>
        <p:grpSpPr>
          <a:xfrm>
            <a:off x="9936268" y="1446596"/>
            <a:ext cx="296779" cy="282530"/>
            <a:chOff x="5961125" y="1623900"/>
            <a:chExt cx="427450" cy="448175"/>
          </a:xfrm>
        </p:grpSpPr>
        <p:sp>
          <p:nvSpPr>
            <p:cNvPr id="10" name="Google Shape;320;p3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3" name="Google Shape;321;p3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4" name="Google Shape;322;p3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5" name="Google Shape;323;p3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6" name="Google Shape;324;p3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7" name="Google Shape;325;p3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8" name="Google Shape;326;p3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grpSp>
    </p:spTree>
    <p:custDataLst>
      <p:tags r:id="rId1"/>
    </p:custDataLst>
    <p:extLst>
      <p:ext uri="{BB962C8B-B14F-4D97-AF65-F5344CB8AC3E}">
        <p14:creationId xmlns:p14="http://schemas.microsoft.com/office/powerpoint/2010/main" val="2457353125"/>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par>
                                <p:cTn id="23" presetID="16" presetClass="entr" presetSubtype="21"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par>
                                <p:cTn id="26" presetID="16" presetClass="entr" presetSubtype="21"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barn(inVertical)">
                                      <p:cBhvr>
                                        <p:cTn id="28" dur="500"/>
                                        <p:tgtEl>
                                          <p:spTgt spid="11"/>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arn(inVertical)">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30119" y="6333200"/>
            <a:ext cx="731600" cy="524800"/>
          </a:xfrm>
        </p:spPr>
        <p:txBody>
          <a:bodyPr/>
          <a:lstStyle/>
          <a:p>
            <a:pPr algn="ctr"/>
            <a:r>
              <a:rPr lang="en-US" dirty="0">
                <a:solidFill>
                  <a:srgbClr val="0091EA"/>
                </a:solidFill>
                <a:latin typeface="+mj-lt"/>
              </a:rPr>
              <a:t>21</a:t>
            </a:r>
          </a:p>
        </p:txBody>
      </p:sp>
      <p:grpSp>
        <p:nvGrpSpPr>
          <p:cNvPr id="11" name="Google Shape;319;p30"/>
          <p:cNvGrpSpPr/>
          <p:nvPr/>
        </p:nvGrpSpPr>
        <p:grpSpPr>
          <a:xfrm>
            <a:off x="9891444" y="5839301"/>
            <a:ext cx="296779" cy="282530"/>
            <a:chOff x="5961125" y="1623900"/>
            <a:chExt cx="427450" cy="448175"/>
          </a:xfrm>
        </p:grpSpPr>
        <p:sp>
          <p:nvSpPr>
            <p:cNvPr id="12" name="Google Shape;320;p3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3" name="Google Shape;321;p3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4" name="Google Shape;322;p3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5" name="Google Shape;323;p3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6" name="Google Shape;324;p3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7" name="Google Shape;325;p3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18" name="Google Shape;326;p3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grpSp>
      <p:grpSp>
        <p:nvGrpSpPr>
          <p:cNvPr id="19" name="Google Shape;319;p30"/>
          <p:cNvGrpSpPr/>
          <p:nvPr/>
        </p:nvGrpSpPr>
        <p:grpSpPr>
          <a:xfrm>
            <a:off x="9918338" y="4485631"/>
            <a:ext cx="296779" cy="282530"/>
            <a:chOff x="5961125" y="1623900"/>
            <a:chExt cx="427450" cy="448175"/>
          </a:xfrm>
        </p:grpSpPr>
        <p:sp>
          <p:nvSpPr>
            <p:cNvPr id="20" name="Google Shape;320;p3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21" name="Google Shape;321;p3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22" name="Google Shape;322;p3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23" name="Google Shape;323;p3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24" name="Google Shape;324;p3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25" name="Google Shape;325;p3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26" name="Google Shape;326;p3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grpSp>
      <p:grpSp>
        <p:nvGrpSpPr>
          <p:cNvPr id="27" name="Google Shape;319;p30"/>
          <p:cNvGrpSpPr/>
          <p:nvPr/>
        </p:nvGrpSpPr>
        <p:grpSpPr>
          <a:xfrm>
            <a:off x="9891443" y="3472619"/>
            <a:ext cx="296779" cy="282530"/>
            <a:chOff x="5961125" y="1623900"/>
            <a:chExt cx="427450" cy="448175"/>
          </a:xfrm>
        </p:grpSpPr>
        <p:sp>
          <p:nvSpPr>
            <p:cNvPr id="28" name="Google Shape;320;p3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29" name="Google Shape;321;p3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0" name="Google Shape;322;p3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1" name="Google Shape;323;p3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2" name="Google Shape;324;p3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3" name="Google Shape;325;p3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4" name="Google Shape;326;p3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grpSp>
      <p:grpSp>
        <p:nvGrpSpPr>
          <p:cNvPr id="35" name="Google Shape;319;p30"/>
          <p:cNvGrpSpPr/>
          <p:nvPr/>
        </p:nvGrpSpPr>
        <p:grpSpPr>
          <a:xfrm>
            <a:off x="9900408" y="1841043"/>
            <a:ext cx="296779" cy="282530"/>
            <a:chOff x="5961125" y="1623900"/>
            <a:chExt cx="427450" cy="448175"/>
          </a:xfrm>
        </p:grpSpPr>
        <p:sp>
          <p:nvSpPr>
            <p:cNvPr id="36" name="Google Shape;320;p3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7" name="Google Shape;321;p3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8" name="Google Shape;322;p3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39" name="Google Shape;323;p3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40" name="Google Shape;324;p3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41" name="Google Shape;325;p3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42" name="Google Shape;326;p3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grpSp>
      <p:grpSp>
        <p:nvGrpSpPr>
          <p:cNvPr id="43" name="Google Shape;319;p30"/>
          <p:cNvGrpSpPr/>
          <p:nvPr/>
        </p:nvGrpSpPr>
        <p:grpSpPr>
          <a:xfrm>
            <a:off x="9900409" y="765278"/>
            <a:ext cx="296779" cy="282530"/>
            <a:chOff x="5961125" y="1623900"/>
            <a:chExt cx="427450" cy="448175"/>
          </a:xfrm>
        </p:grpSpPr>
        <p:sp>
          <p:nvSpPr>
            <p:cNvPr id="44" name="Google Shape;320;p30"/>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45" name="Google Shape;321;p30"/>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46" name="Google Shape;322;p30"/>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47" name="Google Shape;323;p30"/>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48" name="Google Shape;324;p30"/>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49" name="Google Shape;325;p30"/>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sp>
          <p:nvSpPr>
            <p:cNvPr id="50" name="Google Shape;326;p30"/>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0091EA"/>
              </a:solidFill>
              <a:prstDash val="solid"/>
              <a:round/>
              <a:headEnd type="none" w="sm" len="sm"/>
              <a:tailEnd type="none" w="sm" len="sm"/>
            </a:ln>
          </p:spPr>
          <p:txBody>
            <a:bodyPr spcFirstLastPara="1" wrap="square" lIns="91425" tIns="91425" rIns="91425" bIns="91425" anchor="ctr" anchorCtr="0">
              <a:noAutofit/>
            </a:bodyPr>
            <a:lstStyle/>
            <a:p>
              <a:endParaRPr>
                <a:solidFill>
                  <a:srgbClr val="0091EA"/>
                </a:solidFill>
              </a:endParaRPr>
            </a:p>
          </p:txBody>
        </p:sp>
      </p:grpSp>
      <p:sp>
        <p:nvSpPr>
          <p:cNvPr id="52" name="Subtitle 2"/>
          <p:cNvSpPr>
            <a:spLocks noGrp="1"/>
          </p:cNvSpPr>
          <p:nvPr>
            <p:ph type="subTitle" idx="1"/>
          </p:nvPr>
        </p:nvSpPr>
        <p:spPr>
          <a:xfrm>
            <a:off x="606489" y="573742"/>
            <a:ext cx="9685176" cy="6097646"/>
          </a:xfrm>
        </p:spPr>
        <p:txBody>
          <a:bodyPr/>
          <a:lstStyle/>
          <a:p>
            <a:pPr algn="justLow" rtl="1">
              <a:buClr>
                <a:schemeClr val="accent5">
                  <a:lumMod val="10000"/>
                </a:schemeClr>
              </a:buClr>
            </a:pPr>
            <a:r>
              <a:rPr lang="fa-IR" sz="2000" dirty="0">
                <a:latin typeface="+mj-lt"/>
                <a:cs typeface="Arial" panose="020B0604020202020204" pitchFamily="34" charset="0"/>
              </a:rPr>
              <a:t>     گاهاً اشیاء در غدد با هم در تماس هستند، و تشخیص مرز بین آن ها با استفاده از روش های خودکار کار سختی می شود.</a:t>
            </a:r>
          </a:p>
          <a:p>
            <a:pPr algn="justLow" rtl="1">
              <a:buClr>
                <a:schemeClr val="accent5">
                  <a:lumMod val="10000"/>
                </a:schemeClr>
              </a:buClr>
            </a:pPr>
            <a:endParaRPr lang="fa-IR" sz="1900" dirty="0">
              <a:latin typeface="+mj-lt"/>
              <a:cs typeface="Arial" panose="020B0604020202020204" pitchFamily="34" charset="0"/>
            </a:endParaRPr>
          </a:p>
          <a:p>
            <a:pPr algn="justLow" rtl="1">
              <a:buClr>
                <a:schemeClr val="accent5">
                  <a:lumMod val="10000"/>
                </a:schemeClr>
              </a:buClr>
            </a:pPr>
            <a:r>
              <a:rPr lang="fa-IR" sz="2000" dirty="0">
                <a:latin typeface="+mj-lt"/>
                <a:cs typeface="Arial" panose="020B0604020202020204" pitchFamily="34" charset="0"/>
              </a:rPr>
              <a:t>     داده های استخراج شده از تصاویر بافت شناسی بالینی، کم هستند. استفاده از این داده ها مناسب نیست؛ به دو دلیل: یک اینکه با توجه به اینکه وقوع این بیماری ها زیاد نیست، تصاویر بافت شناسی کمتری از آن ها موجود است؛ در نتیجه، اطلاعات کمتری برای استخراج وجود دارد. و دوم اینکه نیروی کار زیادی برای حاشیه نویسی دستی اطلاعات حاصل از این تصاویر بافت شناسی مورد نیاز است.</a:t>
            </a:r>
          </a:p>
          <a:p>
            <a:pPr algn="justLow" rtl="1">
              <a:buClr>
                <a:schemeClr val="accent5">
                  <a:lumMod val="10000"/>
                </a:schemeClr>
              </a:buClr>
            </a:pPr>
            <a:endParaRPr lang="fa-IR" sz="1900" dirty="0">
              <a:latin typeface="+mj-lt"/>
              <a:cs typeface="Arial" panose="020B0604020202020204" pitchFamily="34" charset="0"/>
            </a:endParaRPr>
          </a:p>
          <a:p>
            <a:pPr algn="justLow" rtl="1">
              <a:buClr>
                <a:schemeClr val="accent5">
                  <a:lumMod val="10000"/>
                </a:schemeClr>
              </a:buClr>
            </a:pPr>
            <a:r>
              <a:rPr lang="fa-IR" sz="2000" dirty="0">
                <a:latin typeface="+mj-lt"/>
                <a:cs typeface="Arial" panose="020B0604020202020204" pitchFamily="34" charset="0"/>
              </a:rPr>
              <a:t>     هر کدام از تصاویر بافت شناسی ابعاد بزرگی دارد، که حتی اگر تعداد این تصاویر محدود باشد، پایگاه داده ی این تصاویر، در مقیاس بزرگ تلقی خواهد شد.</a:t>
            </a:r>
          </a:p>
          <a:p>
            <a:pPr algn="justLow" rtl="1">
              <a:buClr>
                <a:schemeClr val="accent5">
                  <a:lumMod val="10000"/>
                </a:schemeClr>
              </a:buClr>
            </a:pPr>
            <a:endParaRPr lang="fa-IR" sz="1900" dirty="0">
              <a:latin typeface="+mj-lt"/>
              <a:cs typeface="Arial" panose="020B0604020202020204" pitchFamily="34" charset="0"/>
            </a:endParaRPr>
          </a:p>
          <a:p>
            <a:pPr algn="justLow" rtl="1">
              <a:buClr>
                <a:schemeClr val="accent5">
                  <a:lumMod val="10000"/>
                </a:schemeClr>
              </a:buClr>
            </a:pPr>
            <a:r>
              <a:rPr lang="fa-IR" sz="2000" dirty="0">
                <a:latin typeface="+mj-lt"/>
                <a:cs typeface="Arial" panose="020B0604020202020204" pitchFamily="34" charset="0"/>
              </a:rPr>
              <a:t>     همچنین، الگوریتم های پیشنهادی اکثراً وابسته به نوع ورودی هستند؛ در نتیجه در صورت استفاده در دنیای واقعی که دستگاه های تولید تصاویر دیجیتالی متفاوتی وجود دارد و تصاویر با تراکم داده ی متفاوت استفاده می شوند، انتظار می رود مشکل به وجود آید.</a:t>
            </a:r>
          </a:p>
          <a:p>
            <a:pPr algn="justLow" rtl="1">
              <a:buClr>
                <a:schemeClr val="accent5">
                  <a:lumMod val="10000"/>
                </a:schemeClr>
              </a:buClr>
            </a:pPr>
            <a:endParaRPr lang="fa-IR" sz="1900" dirty="0">
              <a:latin typeface="+mj-lt"/>
              <a:cs typeface="Arial" panose="020B0604020202020204" pitchFamily="34" charset="0"/>
            </a:endParaRPr>
          </a:p>
          <a:p>
            <a:pPr algn="justLow" rtl="1">
              <a:buClr>
                <a:schemeClr val="accent5">
                  <a:lumMod val="10000"/>
                </a:schemeClr>
              </a:buClr>
            </a:pPr>
            <a:r>
              <a:rPr lang="fa-IR" sz="2000" dirty="0">
                <a:latin typeface="+mj-lt"/>
                <a:cs typeface="Arial" panose="020B0604020202020204" pitchFamily="34" charset="0"/>
              </a:rPr>
              <a:t>     هزینه ی محاسباتی بالا و زمان پردازش زیاد می تواند یک مشکل هنگام استفاده از آن ها در یک برنامه ی واقعی باشد؛ به خصوص برای تجزیه و تحلیل تصاویر بزرگ بافت آسیب شناسی.</a:t>
            </a:r>
          </a:p>
        </p:txBody>
      </p:sp>
    </p:spTree>
    <p:custDataLst>
      <p:tags r:id="rId1"/>
    </p:custDataLst>
    <p:extLst>
      <p:ext uri="{BB962C8B-B14F-4D97-AF65-F5344CB8AC3E}">
        <p14:creationId xmlns:p14="http://schemas.microsoft.com/office/powerpoint/2010/main" val="395378832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2">
                                            <p:txEl>
                                              <p:pRg st="0" end="0"/>
                                            </p:txEl>
                                          </p:spTgt>
                                        </p:tgtEl>
                                        <p:attrNameLst>
                                          <p:attrName>style.visibility</p:attrName>
                                        </p:attrNameLst>
                                      </p:cBhvr>
                                      <p:to>
                                        <p:strVal val="visible"/>
                                      </p:to>
                                    </p:set>
                                    <p:animEffect transition="in" filter="fade">
                                      <p:cBhvr>
                                        <p:cTn id="12" dur="500"/>
                                        <p:tgtEl>
                                          <p:spTgt spid="52">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2">
                                            <p:txEl>
                                              <p:pRg st="2" end="2"/>
                                            </p:txEl>
                                          </p:spTgt>
                                        </p:tgtEl>
                                        <p:attrNameLst>
                                          <p:attrName>style.visibility</p:attrName>
                                        </p:attrNameLst>
                                      </p:cBhvr>
                                      <p:to>
                                        <p:strVal val="visible"/>
                                      </p:to>
                                    </p:set>
                                    <p:animEffect transition="in" filter="fade">
                                      <p:cBhvr>
                                        <p:cTn id="22" dur="500"/>
                                        <p:tgtEl>
                                          <p:spTgt spid="5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2">
                                            <p:txEl>
                                              <p:pRg st="4" end="4"/>
                                            </p:txEl>
                                          </p:spTgt>
                                        </p:tgtEl>
                                        <p:attrNameLst>
                                          <p:attrName>style.visibility</p:attrName>
                                        </p:attrNameLst>
                                      </p:cBhvr>
                                      <p:to>
                                        <p:strVal val="visible"/>
                                      </p:to>
                                    </p:set>
                                    <p:animEffect transition="in" filter="fade">
                                      <p:cBhvr>
                                        <p:cTn id="32" dur="500"/>
                                        <p:tgtEl>
                                          <p:spTgt spid="5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2">
                                            <p:txEl>
                                              <p:pRg st="6" end="6"/>
                                            </p:txEl>
                                          </p:spTgt>
                                        </p:tgtEl>
                                        <p:attrNameLst>
                                          <p:attrName>style.visibility</p:attrName>
                                        </p:attrNameLst>
                                      </p:cBhvr>
                                      <p:to>
                                        <p:strVal val="visible"/>
                                      </p:to>
                                    </p:set>
                                    <p:animEffect transition="in" filter="fade">
                                      <p:cBhvr>
                                        <p:cTn id="42" dur="500"/>
                                        <p:tgtEl>
                                          <p:spTgt spid="52">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2">
                                            <p:txEl>
                                              <p:pRg st="8" end="8"/>
                                            </p:txEl>
                                          </p:spTgt>
                                        </p:tgtEl>
                                        <p:attrNameLst>
                                          <p:attrName>style.visibility</p:attrName>
                                        </p:attrNameLst>
                                      </p:cBhvr>
                                      <p:to>
                                        <p:strVal val="visible"/>
                                      </p:to>
                                    </p:set>
                                    <p:animEffect transition="in" filter="fade">
                                      <p:cBhvr>
                                        <p:cTn id="52" dur="500"/>
                                        <p:tgtEl>
                                          <p:spTgt spid="5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69285" y="867630"/>
            <a:ext cx="8677656" cy="5632311"/>
          </a:xfrm>
          <a:prstGeom prst="rect">
            <a:avLst/>
          </a:prstGeom>
        </p:spPr>
        <p:style>
          <a:lnRef idx="0">
            <a:schemeClr val="accent4"/>
          </a:lnRef>
          <a:fillRef idx="1001">
            <a:schemeClr val="lt2"/>
          </a:fillRef>
          <a:effectRef idx="3">
            <a:schemeClr val="accent4"/>
          </a:effectRef>
          <a:fontRef idx="minor">
            <a:schemeClr val="lt1"/>
          </a:fontRef>
        </p:style>
        <p:txBody>
          <a:bodyPr wrap="square">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01598" algn="ctr"/>
            <a:r>
              <a:rPr lang="fa-IR" sz="2400" b="1" dirty="0">
                <a:solidFill>
                  <a:srgbClr val="0091EA"/>
                </a:solidFill>
                <a:effectLst>
                  <a:outerShdw blurRad="38100" dist="38100" dir="2700000" algn="tl">
                    <a:srgbClr val="000000">
                      <a:alpha val="43137"/>
                    </a:srgbClr>
                  </a:outerShdw>
                </a:effectLst>
              </a:rPr>
              <a:t>6. نتیجه گیری:</a:t>
            </a:r>
            <a:endParaRPr lang="fa-IR" sz="2400" dirty="0">
              <a:solidFill>
                <a:srgbClr val="0091EA"/>
              </a:solidFill>
            </a:endParaRPr>
          </a:p>
          <a:p>
            <a:pPr marL="101598" algn="r"/>
            <a:endParaRPr lang="fa-IR" sz="2400" dirty="0">
              <a:solidFill>
                <a:srgbClr val="263238"/>
              </a:solidFill>
            </a:endParaRPr>
          </a:p>
          <a:p>
            <a:pPr marL="101598" algn="r">
              <a:lnSpc>
                <a:spcPct val="150000"/>
              </a:lnSpc>
            </a:pPr>
            <a:r>
              <a:rPr lang="fa-IR" sz="2400" dirty="0">
                <a:solidFill>
                  <a:srgbClr val="263238"/>
                </a:solidFill>
              </a:rPr>
              <a:t>به طور کلی، بحث و بررسی های تحقیقاتی انجام شده در حول این موضوع، به پیشرفت های قابل توجهی دست یافته اند و با در نظر گرفتن چالش های موجود به اصلاحاتی پرداخته اند، تا روند تقسیم بندی را بهبود بخشند.</a:t>
            </a:r>
          </a:p>
          <a:p>
            <a:pPr marL="101598" algn="r"/>
            <a:endParaRPr lang="en-US" sz="2400" dirty="0">
              <a:solidFill>
                <a:srgbClr val="263238"/>
              </a:solidFill>
              <a:cs typeface="Arial" panose="020B0604020202020204" pitchFamily="34" charset="0"/>
            </a:endParaRPr>
          </a:p>
          <a:p>
            <a:pPr marL="101598" algn="r">
              <a:lnSpc>
                <a:spcPct val="150000"/>
              </a:lnSpc>
            </a:pPr>
            <a:r>
              <a:rPr lang="fa-IR" sz="2400" dirty="0">
                <a:solidFill>
                  <a:srgbClr val="263238"/>
                </a:solidFill>
              </a:rPr>
              <a:t>در عین حال، تا کنون هیچ کدام از این روش های پیشنهادی، آمادگی لازم برای اجرای گسترده در دنیای واقعی را کسب نکرده اند؛ و همچنان لازم است تا روش های برتری ارائه شود، که از لحاظ کمی و کیفی عملکرد بهتری داشته باشند و در مقیاس بزرگ عملی باشند، تا پتانسیل بهره برداری عمومی را داشته باشند.</a:t>
            </a:r>
            <a:endParaRPr lang="en-US" sz="2400" dirty="0">
              <a:solidFill>
                <a:srgbClr val="FFFFFF"/>
              </a:solidFill>
            </a:endParaRPr>
          </a:p>
          <a:p>
            <a:pPr marL="101598" algn="r">
              <a:lnSpc>
                <a:spcPct val="150000"/>
              </a:lnSpc>
            </a:pPr>
            <a:endParaRPr lang="en-US" sz="2400" dirty="0">
              <a:solidFill>
                <a:srgbClr val="263238"/>
              </a:solidFill>
              <a:cs typeface="Arial" panose="020B0604020202020204" pitchFamily="34" charset="0"/>
            </a:endParaRPr>
          </a:p>
        </p:txBody>
      </p:sp>
      <p:sp>
        <p:nvSpPr>
          <p:cNvPr id="6" name="Slide Number Placeholder 5"/>
          <p:cNvSpPr>
            <a:spLocks noGrp="1"/>
          </p:cNvSpPr>
          <p:nvPr>
            <p:ph type="sldNum" sz="quarter" idx="12"/>
          </p:nvPr>
        </p:nvSpPr>
        <p:spPr>
          <a:xfrm>
            <a:off x="11460400" y="6333200"/>
            <a:ext cx="731600" cy="524800"/>
          </a:xfrm>
        </p:spPr>
        <p:txBody>
          <a:bodyPr/>
          <a:lstStyle/>
          <a:p>
            <a:pPr algn="ctr"/>
            <a:r>
              <a:rPr lang="en-US" dirty="0">
                <a:solidFill>
                  <a:srgbClr val="0091EA"/>
                </a:solidFill>
                <a:latin typeface="Arial"/>
              </a:rPr>
              <a:t>22</a:t>
            </a:r>
          </a:p>
        </p:txBody>
      </p:sp>
    </p:spTree>
    <p:custDataLst>
      <p:tags r:id="rId1"/>
    </p:custDataLst>
    <p:extLst>
      <p:ext uri="{BB962C8B-B14F-4D97-AF65-F5344CB8AC3E}">
        <p14:creationId xmlns:p14="http://schemas.microsoft.com/office/powerpoint/2010/main" val="800517689"/>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5" name="TextBox 4"/>
          <p:cNvSpPr txBox="1"/>
          <p:nvPr/>
        </p:nvSpPr>
        <p:spPr>
          <a:xfrm>
            <a:off x="1650751" y="1543580"/>
            <a:ext cx="8942487" cy="3554819"/>
          </a:xfrm>
          <a:prstGeom prst="rect">
            <a:avLst/>
          </a:prstGeom>
          <a:noFill/>
        </p:spPr>
        <p:txBody>
          <a:bodyPr wrap="square" rtlCol="0">
            <a:spAutoFit/>
          </a:bodyPr>
          <a:lstStyle/>
          <a:p>
            <a:pPr marL="342900" indent="-342900" algn="justLow">
              <a:buFont typeface="+mj-lt"/>
              <a:buAutoNum type="arabicPeriod"/>
            </a:pPr>
            <a:r>
              <a:rPr lang="en-US" sz="1500" dirty="0">
                <a:solidFill>
                  <a:srgbClr val="263238"/>
                </a:solidFill>
                <a:cs typeface="Arial" panose="020B0604020202020204" pitchFamily="34" charset="0"/>
              </a:rPr>
              <a:t>Naylor, Peter, Marick Laé, Fabien Reyal, and Thomas Walter. "Nuclei segmentation in histopathology images using deep neural networks." In 2017 IEEE 14th international symposium on biomedical imaging (ISBI 2017), pp. 933-936. IEEE, 2017.</a:t>
            </a:r>
            <a:endParaRPr lang="en-US" sz="1500" b="1" dirty="0">
              <a:solidFill>
                <a:srgbClr val="263238"/>
              </a:solidFill>
              <a:cs typeface="Arial" panose="020B0604020202020204" pitchFamily="34" charset="0"/>
            </a:endParaRPr>
          </a:p>
          <a:p>
            <a:pPr marL="342900" indent="-342900" algn="justLow">
              <a:buFont typeface="+mj-lt"/>
              <a:buAutoNum type="arabicPeriod"/>
            </a:pPr>
            <a:endParaRPr lang="en-US" sz="1500" dirty="0">
              <a:solidFill>
                <a:srgbClr val="263238"/>
              </a:solidFill>
              <a:cs typeface="Arial" panose="020B0604020202020204" pitchFamily="34" charset="0"/>
            </a:endParaRPr>
          </a:p>
          <a:p>
            <a:pPr marL="342900" indent="-342900" algn="justLow">
              <a:buFont typeface="+mj-lt"/>
              <a:buAutoNum type="arabicPeriod"/>
            </a:pPr>
            <a:r>
              <a:rPr lang="en-US" sz="1500" dirty="0" err="1">
                <a:solidFill>
                  <a:srgbClr val="263238"/>
                </a:solidFill>
                <a:cs typeface="Arial" panose="020B0604020202020204" pitchFamily="34" charset="0"/>
              </a:rPr>
              <a:t>Sirinukunwattana</a:t>
            </a:r>
            <a:r>
              <a:rPr lang="en-US" sz="1500" dirty="0">
                <a:solidFill>
                  <a:srgbClr val="263238"/>
                </a:solidFill>
                <a:cs typeface="Arial" panose="020B0604020202020204" pitchFamily="34" charset="0"/>
              </a:rPr>
              <a:t>, </a:t>
            </a:r>
            <a:r>
              <a:rPr lang="en-US" sz="1500" dirty="0" err="1">
                <a:solidFill>
                  <a:srgbClr val="263238"/>
                </a:solidFill>
                <a:cs typeface="Arial" panose="020B0604020202020204" pitchFamily="34" charset="0"/>
              </a:rPr>
              <a:t>Korsuk</a:t>
            </a:r>
            <a:r>
              <a:rPr lang="en-US" sz="1500" dirty="0">
                <a:solidFill>
                  <a:srgbClr val="263238"/>
                </a:solidFill>
                <a:cs typeface="Arial" panose="020B0604020202020204" pitchFamily="34" charset="0"/>
              </a:rPr>
              <a:t>, </a:t>
            </a:r>
            <a:r>
              <a:rPr lang="en-US" sz="1500" dirty="0" err="1">
                <a:solidFill>
                  <a:srgbClr val="263238"/>
                </a:solidFill>
                <a:cs typeface="Arial" panose="020B0604020202020204" pitchFamily="34" charset="0"/>
              </a:rPr>
              <a:t>Josien</a:t>
            </a:r>
            <a:r>
              <a:rPr lang="en-US" sz="1500" dirty="0">
                <a:solidFill>
                  <a:srgbClr val="263238"/>
                </a:solidFill>
                <a:cs typeface="Arial" panose="020B0604020202020204" pitchFamily="34" charset="0"/>
              </a:rPr>
              <a:t> PW </a:t>
            </a:r>
            <a:r>
              <a:rPr lang="en-US" sz="1500" dirty="0" err="1">
                <a:solidFill>
                  <a:srgbClr val="263238"/>
                </a:solidFill>
                <a:cs typeface="Arial" panose="020B0604020202020204" pitchFamily="34" charset="0"/>
              </a:rPr>
              <a:t>Pluim</a:t>
            </a:r>
            <a:r>
              <a:rPr lang="en-US" sz="1500" dirty="0">
                <a:solidFill>
                  <a:srgbClr val="263238"/>
                </a:solidFill>
                <a:cs typeface="Arial" panose="020B0604020202020204" pitchFamily="34" charset="0"/>
              </a:rPr>
              <a:t>, </a:t>
            </a:r>
            <a:r>
              <a:rPr lang="en-US" sz="1500" dirty="0" err="1">
                <a:solidFill>
                  <a:srgbClr val="263238"/>
                </a:solidFill>
                <a:cs typeface="Arial" panose="020B0604020202020204" pitchFamily="34" charset="0"/>
              </a:rPr>
              <a:t>Hao</a:t>
            </a:r>
            <a:r>
              <a:rPr lang="en-US" sz="1500" dirty="0">
                <a:solidFill>
                  <a:srgbClr val="263238"/>
                </a:solidFill>
                <a:cs typeface="Arial" panose="020B0604020202020204" pitchFamily="34" charset="0"/>
              </a:rPr>
              <a:t> Chen, </a:t>
            </a:r>
            <a:r>
              <a:rPr lang="en-US" sz="1500" dirty="0" err="1">
                <a:solidFill>
                  <a:srgbClr val="263238"/>
                </a:solidFill>
                <a:cs typeface="Arial" panose="020B0604020202020204" pitchFamily="34" charset="0"/>
              </a:rPr>
              <a:t>Xiaojuan</a:t>
            </a:r>
            <a:r>
              <a:rPr lang="en-US" sz="1500" dirty="0">
                <a:solidFill>
                  <a:srgbClr val="263238"/>
                </a:solidFill>
                <a:cs typeface="Arial" panose="020B0604020202020204" pitchFamily="34" charset="0"/>
              </a:rPr>
              <a:t> Qi, </a:t>
            </a:r>
            <a:r>
              <a:rPr lang="en-US" sz="1500" dirty="0" err="1">
                <a:solidFill>
                  <a:srgbClr val="263238"/>
                </a:solidFill>
                <a:cs typeface="Arial" panose="020B0604020202020204" pitchFamily="34" charset="0"/>
              </a:rPr>
              <a:t>Pheng</a:t>
            </a:r>
            <a:r>
              <a:rPr lang="en-US" sz="1500" dirty="0">
                <a:solidFill>
                  <a:srgbClr val="263238"/>
                </a:solidFill>
                <a:cs typeface="Arial" panose="020B0604020202020204" pitchFamily="34" charset="0"/>
              </a:rPr>
              <a:t>-Ann </a:t>
            </a:r>
            <a:r>
              <a:rPr lang="en-US" sz="1500" dirty="0" err="1">
                <a:solidFill>
                  <a:srgbClr val="263238"/>
                </a:solidFill>
                <a:cs typeface="Arial" panose="020B0604020202020204" pitchFamily="34" charset="0"/>
              </a:rPr>
              <a:t>Heng</a:t>
            </a:r>
            <a:r>
              <a:rPr lang="en-US" sz="1500" dirty="0">
                <a:solidFill>
                  <a:srgbClr val="263238"/>
                </a:solidFill>
                <a:cs typeface="Arial" panose="020B0604020202020204" pitchFamily="34" charset="0"/>
              </a:rPr>
              <a:t>, Yun Bo </a:t>
            </a:r>
            <a:r>
              <a:rPr lang="en-US" sz="1500" dirty="0" err="1">
                <a:solidFill>
                  <a:srgbClr val="263238"/>
                </a:solidFill>
                <a:cs typeface="Arial" panose="020B0604020202020204" pitchFamily="34" charset="0"/>
              </a:rPr>
              <a:t>Guo</a:t>
            </a:r>
            <a:r>
              <a:rPr lang="en-US" sz="1500" dirty="0">
                <a:solidFill>
                  <a:srgbClr val="263238"/>
                </a:solidFill>
                <a:cs typeface="Arial" panose="020B0604020202020204" pitchFamily="34" charset="0"/>
              </a:rPr>
              <a:t>, Li Yang Wang et al. "Gland segmentation in colon histology images: The </a:t>
            </a:r>
            <a:r>
              <a:rPr lang="en-US" sz="1500" dirty="0" err="1">
                <a:solidFill>
                  <a:srgbClr val="263238"/>
                </a:solidFill>
                <a:cs typeface="Arial" panose="020B0604020202020204" pitchFamily="34" charset="0"/>
              </a:rPr>
              <a:t>glas</a:t>
            </a:r>
            <a:r>
              <a:rPr lang="en-US" sz="1500" dirty="0">
                <a:solidFill>
                  <a:srgbClr val="263238"/>
                </a:solidFill>
                <a:cs typeface="Arial" panose="020B0604020202020204" pitchFamily="34" charset="0"/>
              </a:rPr>
              <a:t> challenge contest." Medical image analysis 35 (2017): 451-502</a:t>
            </a:r>
            <a:r>
              <a:rPr lang="ar-SA" sz="1500" dirty="0">
                <a:solidFill>
                  <a:srgbClr val="263238"/>
                </a:solidFill>
              </a:rPr>
              <a:t>.</a:t>
            </a:r>
            <a:endParaRPr lang="en-US" sz="1500" b="1" dirty="0">
              <a:solidFill>
                <a:srgbClr val="263238"/>
              </a:solidFill>
              <a:cs typeface="Arial" panose="020B0604020202020204" pitchFamily="34" charset="0"/>
            </a:endParaRPr>
          </a:p>
          <a:p>
            <a:pPr marL="342900" indent="-342900" algn="justLow">
              <a:buFont typeface="+mj-lt"/>
              <a:buAutoNum type="arabicPeriod"/>
            </a:pPr>
            <a:endParaRPr lang="en-US" sz="1500" dirty="0">
              <a:solidFill>
                <a:srgbClr val="263238"/>
              </a:solidFill>
              <a:cs typeface="Arial" panose="020B0604020202020204" pitchFamily="34" charset="0"/>
            </a:endParaRPr>
          </a:p>
          <a:p>
            <a:pPr marL="342900" indent="-342900" algn="justLow">
              <a:buFont typeface="+mj-lt"/>
              <a:buAutoNum type="arabicPeriod"/>
            </a:pPr>
            <a:r>
              <a:rPr lang="en-US" sz="1500" dirty="0">
                <a:solidFill>
                  <a:srgbClr val="263238"/>
                </a:solidFill>
                <a:cs typeface="Arial" panose="020B0604020202020204" pitchFamily="34" charset="0"/>
              </a:rPr>
              <a:t>Xu, Yan, </a:t>
            </a:r>
            <a:r>
              <a:rPr lang="en-US" sz="1500" dirty="0" err="1">
                <a:solidFill>
                  <a:srgbClr val="263238"/>
                </a:solidFill>
                <a:cs typeface="Arial" panose="020B0604020202020204" pitchFamily="34" charset="0"/>
              </a:rPr>
              <a:t>Zhipeng</a:t>
            </a:r>
            <a:r>
              <a:rPr lang="en-US" sz="1500" dirty="0">
                <a:solidFill>
                  <a:srgbClr val="263238"/>
                </a:solidFill>
                <a:cs typeface="Arial" panose="020B0604020202020204" pitchFamily="34" charset="0"/>
              </a:rPr>
              <a:t> </a:t>
            </a:r>
            <a:r>
              <a:rPr lang="en-US" sz="1500" dirty="0" err="1">
                <a:solidFill>
                  <a:srgbClr val="263238"/>
                </a:solidFill>
                <a:cs typeface="Arial" panose="020B0604020202020204" pitchFamily="34" charset="0"/>
              </a:rPr>
              <a:t>Jia</a:t>
            </a:r>
            <a:r>
              <a:rPr lang="en-US" sz="1500" dirty="0">
                <a:solidFill>
                  <a:srgbClr val="263238"/>
                </a:solidFill>
                <a:cs typeface="Arial" panose="020B0604020202020204" pitchFamily="34" charset="0"/>
              </a:rPr>
              <a:t>, Liang-Bo Wang, </a:t>
            </a:r>
            <a:r>
              <a:rPr lang="en-US" sz="1500" dirty="0" err="1">
                <a:solidFill>
                  <a:srgbClr val="263238"/>
                </a:solidFill>
                <a:cs typeface="Arial" panose="020B0604020202020204" pitchFamily="34" charset="0"/>
              </a:rPr>
              <a:t>Yuqing</a:t>
            </a:r>
            <a:r>
              <a:rPr lang="en-US" sz="1500" dirty="0">
                <a:solidFill>
                  <a:srgbClr val="263238"/>
                </a:solidFill>
                <a:cs typeface="Arial" panose="020B0604020202020204" pitchFamily="34" charset="0"/>
              </a:rPr>
              <a:t> Ai, Fang Zhang, </a:t>
            </a:r>
            <a:r>
              <a:rPr lang="en-US" sz="1500" dirty="0" err="1">
                <a:solidFill>
                  <a:srgbClr val="263238"/>
                </a:solidFill>
                <a:cs typeface="Arial" panose="020B0604020202020204" pitchFamily="34" charset="0"/>
              </a:rPr>
              <a:t>Maode</a:t>
            </a:r>
            <a:r>
              <a:rPr lang="en-US" sz="1500" dirty="0">
                <a:solidFill>
                  <a:srgbClr val="263238"/>
                </a:solidFill>
                <a:cs typeface="Arial" panose="020B0604020202020204" pitchFamily="34" charset="0"/>
              </a:rPr>
              <a:t> Lai, I. Eric, and Chao Chang. "Large scale tissue histopathology image classification, segmentation, and visualization via deep convolutional activation features." BMC Bioinformatics 18, no. 1 (2017): 281.</a:t>
            </a:r>
          </a:p>
          <a:p>
            <a:pPr marL="342900" indent="-342900" algn="justLow">
              <a:buFont typeface="+mj-lt"/>
              <a:buAutoNum type="arabicPeriod"/>
            </a:pPr>
            <a:endParaRPr lang="en-US" sz="1500" dirty="0">
              <a:solidFill>
                <a:srgbClr val="263238"/>
              </a:solidFill>
              <a:cs typeface="Arial" panose="020B0604020202020204" pitchFamily="34" charset="0"/>
            </a:endParaRPr>
          </a:p>
          <a:p>
            <a:pPr marL="342900" indent="-342900" algn="justLow">
              <a:buFont typeface="+mj-lt"/>
              <a:buAutoNum type="arabicPeriod"/>
            </a:pPr>
            <a:r>
              <a:rPr lang="en-US" sz="1500" dirty="0">
                <a:solidFill>
                  <a:srgbClr val="263238"/>
                </a:solidFill>
                <a:cs typeface="Arial" panose="020B0604020202020204" pitchFamily="34" charset="0"/>
              </a:rPr>
              <a:t>Chen, </a:t>
            </a:r>
            <a:r>
              <a:rPr lang="en-US" sz="1500" dirty="0" err="1">
                <a:solidFill>
                  <a:srgbClr val="263238"/>
                </a:solidFill>
                <a:cs typeface="Arial" panose="020B0604020202020204" pitchFamily="34" charset="0"/>
              </a:rPr>
              <a:t>Hao</a:t>
            </a:r>
            <a:r>
              <a:rPr lang="en-US" sz="1500" dirty="0">
                <a:solidFill>
                  <a:srgbClr val="263238"/>
                </a:solidFill>
                <a:cs typeface="Arial" panose="020B0604020202020204" pitchFamily="34" charset="0"/>
              </a:rPr>
              <a:t>, </a:t>
            </a:r>
            <a:r>
              <a:rPr lang="en-US" sz="1500" dirty="0" err="1">
                <a:solidFill>
                  <a:srgbClr val="263238"/>
                </a:solidFill>
                <a:cs typeface="Arial" panose="020B0604020202020204" pitchFamily="34" charset="0"/>
              </a:rPr>
              <a:t>Xiaojuan</a:t>
            </a:r>
            <a:r>
              <a:rPr lang="en-US" sz="1500" dirty="0">
                <a:solidFill>
                  <a:srgbClr val="263238"/>
                </a:solidFill>
                <a:cs typeface="Arial" panose="020B0604020202020204" pitchFamily="34" charset="0"/>
              </a:rPr>
              <a:t> Qi, </a:t>
            </a:r>
            <a:r>
              <a:rPr lang="en-US" sz="1500" dirty="0" err="1">
                <a:solidFill>
                  <a:srgbClr val="263238"/>
                </a:solidFill>
                <a:cs typeface="Arial" panose="020B0604020202020204" pitchFamily="34" charset="0"/>
              </a:rPr>
              <a:t>Lequan</a:t>
            </a:r>
            <a:r>
              <a:rPr lang="en-US" sz="1500" dirty="0">
                <a:solidFill>
                  <a:srgbClr val="263238"/>
                </a:solidFill>
                <a:cs typeface="Arial" panose="020B0604020202020204" pitchFamily="34" charset="0"/>
              </a:rPr>
              <a:t> Yu, and </a:t>
            </a:r>
            <a:r>
              <a:rPr lang="en-US" sz="1500" dirty="0" err="1">
                <a:solidFill>
                  <a:srgbClr val="263238"/>
                </a:solidFill>
                <a:cs typeface="Arial" panose="020B0604020202020204" pitchFamily="34" charset="0"/>
              </a:rPr>
              <a:t>Pheng</a:t>
            </a:r>
            <a:r>
              <a:rPr lang="en-US" sz="1500" dirty="0">
                <a:solidFill>
                  <a:srgbClr val="263238"/>
                </a:solidFill>
                <a:cs typeface="Arial" panose="020B0604020202020204" pitchFamily="34" charset="0"/>
              </a:rPr>
              <a:t>-Ann </a:t>
            </a:r>
            <a:r>
              <a:rPr lang="en-US" sz="1500" dirty="0" err="1">
                <a:solidFill>
                  <a:srgbClr val="263238"/>
                </a:solidFill>
                <a:cs typeface="Arial" panose="020B0604020202020204" pitchFamily="34" charset="0"/>
              </a:rPr>
              <a:t>Heng</a:t>
            </a:r>
            <a:r>
              <a:rPr lang="en-US" sz="1500" dirty="0">
                <a:solidFill>
                  <a:srgbClr val="263238"/>
                </a:solidFill>
                <a:cs typeface="Arial" panose="020B0604020202020204" pitchFamily="34" charset="0"/>
              </a:rPr>
              <a:t>. "DCAN: deep contour-aware networks for accurate gland segmentation." In </a:t>
            </a:r>
            <a:r>
              <a:rPr lang="en-US" sz="1500" i="1" dirty="0">
                <a:solidFill>
                  <a:srgbClr val="263238"/>
                </a:solidFill>
                <a:cs typeface="Arial" panose="020B0604020202020204" pitchFamily="34" charset="0"/>
              </a:rPr>
              <a:t>Proceedings of the IEEE conference on Computer Vision and Pattern Recognition</a:t>
            </a:r>
            <a:r>
              <a:rPr lang="en-US" sz="1500" dirty="0">
                <a:solidFill>
                  <a:srgbClr val="263238"/>
                </a:solidFill>
                <a:cs typeface="Arial" panose="020B0604020202020204" pitchFamily="34" charset="0"/>
              </a:rPr>
              <a:t>, pp. 2487-2496. 2016.</a:t>
            </a:r>
            <a:endParaRPr lang="en-US" sz="1500" b="1" dirty="0">
              <a:solidFill>
                <a:srgbClr val="263238"/>
              </a:solidFill>
              <a:cs typeface="Arial" panose="020B0604020202020204" pitchFamily="34" charset="0"/>
            </a:endParaRPr>
          </a:p>
        </p:txBody>
      </p:sp>
      <p:sp>
        <p:nvSpPr>
          <p:cNvPr id="6" name="TextBox 5"/>
          <p:cNvSpPr txBox="1"/>
          <p:nvPr/>
        </p:nvSpPr>
        <p:spPr>
          <a:xfrm>
            <a:off x="5120640" y="594360"/>
            <a:ext cx="1463040" cy="492443"/>
          </a:xfrm>
          <a:prstGeom prst="rect">
            <a:avLst/>
          </a:prstGeom>
          <a:noFill/>
        </p:spPr>
        <p:txBody>
          <a:bodyPr wrap="square" rtlCol="0">
            <a:spAutoFit/>
          </a:bodyPr>
          <a:lstStyle/>
          <a:p>
            <a:pPr algn="r" rtl="1"/>
            <a:r>
              <a:rPr lang="fa-IR" sz="2600" b="1" dirty="0">
                <a:solidFill>
                  <a:srgbClr val="0091EA"/>
                </a:solidFill>
                <a:effectLst>
                  <a:outerShdw blurRad="38100" dist="38100" dir="2700000" algn="tl">
                    <a:srgbClr val="000000">
                      <a:alpha val="43137"/>
                    </a:srgbClr>
                  </a:outerShdw>
                </a:effectLst>
              </a:rPr>
              <a:t>7. مراجع:</a:t>
            </a:r>
            <a:endParaRPr lang="en-US" sz="2600" b="1" dirty="0">
              <a:solidFill>
                <a:srgbClr val="0091EA"/>
              </a:solidFill>
              <a:effectLst>
                <a:outerShdw blurRad="38100" dist="38100" dir="2700000" algn="tl">
                  <a:srgbClr val="000000">
                    <a:alpha val="43137"/>
                  </a:srgbClr>
                </a:outerShdw>
              </a:effectLst>
            </a:endParaRPr>
          </a:p>
        </p:txBody>
      </p:sp>
      <p:sp>
        <p:nvSpPr>
          <p:cNvPr id="7" name="Slide Number Placeholder 5"/>
          <p:cNvSpPr txBox="1">
            <a:spLocks/>
          </p:cNvSpPr>
          <p:nvPr/>
        </p:nvSpPr>
        <p:spPr>
          <a:xfrm>
            <a:off x="0" y="6333200"/>
            <a:ext cx="731600" cy="52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0091EA"/>
                </a:solidFill>
                <a:latin typeface="Arial"/>
              </a:rPr>
              <a:t>23</a:t>
            </a:r>
          </a:p>
        </p:txBody>
      </p:sp>
    </p:spTree>
    <p:extLst>
      <p:ext uri="{BB962C8B-B14F-4D97-AF65-F5344CB8AC3E}">
        <p14:creationId xmlns:p14="http://schemas.microsoft.com/office/powerpoint/2010/main" val="1748197910"/>
      </p:ext>
    </p:extLst>
  </p:cSld>
  <p:clrMapOvr>
    <a:masterClrMapping/>
  </p:clrMapOvr>
  <p:transition>
    <p:fade thruBlk="1"/>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3" name="Rectangle 2"/>
          <p:cNvSpPr/>
          <p:nvPr/>
        </p:nvSpPr>
        <p:spPr>
          <a:xfrm>
            <a:off x="1635522" y="1409968"/>
            <a:ext cx="8690298" cy="4278094"/>
          </a:xfrm>
          <a:prstGeom prst="rect">
            <a:avLst/>
          </a:prstGeom>
        </p:spPr>
        <p:txBody>
          <a:bodyPr wrap="square">
            <a:spAutoFit/>
          </a:bodyPr>
          <a:lstStyle/>
          <a:p>
            <a:pPr algn="justLow"/>
            <a:r>
              <a:rPr lang="en-US" sz="1500" dirty="0">
                <a:solidFill>
                  <a:srgbClr val="263238"/>
                </a:solidFill>
              </a:rPr>
              <a:t>5.  Peng, </a:t>
            </a:r>
            <a:r>
              <a:rPr lang="en-US" sz="1500" dirty="0" err="1">
                <a:solidFill>
                  <a:srgbClr val="263238"/>
                </a:solidFill>
              </a:rPr>
              <a:t>Binbin</a:t>
            </a:r>
            <a:r>
              <a:rPr lang="en-US" sz="1500" dirty="0">
                <a:solidFill>
                  <a:srgbClr val="263238"/>
                </a:solidFill>
              </a:rPr>
              <a:t>, Lin Chen, </a:t>
            </a:r>
            <a:r>
              <a:rPr lang="en-US" sz="1500" dirty="0" err="1">
                <a:solidFill>
                  <a:srgbClr val="263238"/>
                </a:solidFill>
              </a:rPr>
              <a:t>Mingsheng</a:t>
            </a:r>
            <a:r>
              <a:rPr lang="en-US" sz="1500" dirty="0">
                <a:solidFill>
                  <a:srgbClr val="263238"/>
                </a:solidFill>
              </a:rPr>
              <a:t> Shang, and </a:t>
            </a:r>
            <a:r>
              <a:rPr lang="en-US" sz="1500" dirty="0" err="1">
                <a:solidFill>
                  <a:srgbClr val="263238"/>
                </a:solidFill>
              </a:rPr>
              <a:t>Jianjun</a:t>
            </a:r>
            <a:r>
              <a:rPr lang="en-US" sz="1500" dirty="0">
                <a:solidFill>
                  <a:srgbClr val="263238"/>
                </a:solidFill>
              </a:rPr>
              <a:t> Xu. "Fully Convolutional Neural Networks for Tissue Histopathology Image Classification and Segmentation." In 2015 25</a:t>
            </a:r>
            <a:r>
              <a:rPr lang="en-US" sz="1500" i="1" dirty="0">
                <a:solidFill>
                  <a:srgbClr val="263238"/>
                </a:solidFill>
              </a:rPr>
              <a:t>th IEEE International Conference on Image Processing (ICIP)</a:t>
            </a:r>
            <a:r>
              <a:rPr lang="en-US" sz="1500" dirty="0">
                <a:solidFill>
                  <a:srgbClr val="263238"/>
                </a:solidFill>
              </a:rPr>
              <a:t>, pp. 1403-1407. IEEE, 2015.</a:t>
            </a:r>
            <a:endParaRPr lang="fa-IR" sz="1500" dirty="0">
              <a:solidFill>
                <a:srgbClr val="263238"/>
              </a:solidFill>
            </a:endParaRPr>
          </a:p>
          <a:p>
            <a:pPr algn="justLow"/>
            <a:endParaRPr lang="en-US" sz="1500" b="1" dirty="0">
              <a:solidFill>
                <a:srgbClr val="263238"/>
              </a:solidFill>
            </a:endParaRPr>
          </a:p>
          <a:p>
            <a:pPr algn="justLow"/>
            <a:r>
              <a:rPr lang="en-US" sz="1500" dirty="0">
                <a:solidFill>
                  <a:srgbClr val="263238"/>
                </a:solidFill>
                <a:cs typeface="Arial" panose="020B0604020202020204" pitchFamily="34" charset="0"/>
              </a:rPr>
              <a:t>6. James Le, “The 4 Convolutional Neural Network Models That Can Classify Your Fashion”,                             www. towardsdatascience.com ,2018.</a:t>
            </a:r>
            <a:endParaRPr lang="en-US" sz="1600" b="1" dirty="0">
              <a:solidFill>
                <a:srgbClr val="263238"/>
              </a:solidFill>
              <a:cs typeface="Arial" panose="020B0604020202020204" pitchFamily="34" charset="0"/>
            </a:endParaRPr>
          </a:p>
          <a:p>
            <a:pPr algn="justLow"/>
            <a:endParaRPr lang="en-US" sz="1600" b="1" dirty="0">
              <a:solidFill>
                <a:srgbClr val="263238"/>
              </a:solidFill>
              <a:cs typeface="Arial" panose="020B0604020202020204" pitchFamily="34" charset="0"/>
            </a:endParaRPr>
          </a:p>
          <a:p>
            <a:pPr algn="justLow"/>
            <a:r>
              <a:rPr lang="en-US" sz="1600" dirty="0">
                <a:solidFill>
                  <a:srgbClr val="263238"/>
                </a:solidFill>
                <a:cs typeface="Arial" panose="020B0604020202020204" pitchFamily="34" charset="0"/>
              </a:rPr>
              <a:t>7. </a:t>
            </a:r>
            <a:r>
              <a:rPr lang="en-US" sz="1600" b="1" dirty="0">
                <a:solidFill>
                  <a:srgbClr val="263238"/>
                </a:solidFill>
                <a:cs typeface="Arial" panose="020B0604020202020204" pitchFamily="34" charset="0"/>
              </a:rPr>
              <a:t>First Slide Theme </a:t>
            </a:r>
            <a:r>
              <a:rPr lang="en-US" sz="1500" dirty="0">
                <a:solidFill>
                  <a:srgbClr val="263238"/>
                </a:solidFill>
                <a:cs typeface="Arial" panose="020B0604020202020204" pitchFamily="34" charset="0"/>
              </a:rPr>
              <a:t>Designed by </a:t>
            </a:r>
            <a:r>
              <a:rPr lang="en-US" sz="1500" b="1" dirty="0" err="1">
                <a:solidFill>
                  <a:srgbClr val="263238"/>
                </a:solidFill>
                <a:cs typeface="Arial" panose="020B0604020202020204" pitchFamily="34" charset="0"/>
              </a:rPr>
              <a:t>starline</a:t>
            </a:r>
            <a:r>
              <a:rPr lang="en-US" sz="1500" dirty="0">
                <a:solidFill>
                  <a:srgbClr val="263238"/>
                </a:solidFill>
                <a:cs typeface="Arial" panose="020B0604020202020204" pitchFamily="34" charset="0"/>
              </a:rPr>
              <a:t> / </a:t>
            </a:r>
            <a:r>
              <a:rPr lang="en-US" sz="1500" dirty="0" err="1">
                <a:solidFill>
                  <a:srgbClr val="263238"/>
                </a:solidFill>
                <a:cs typeface="Arial" panose="020B0604020202020204" pitchFamily="34" charset="0"/>
              </a:rPr>
              <a:t>Freepik</a:t>
            </a:r>
            <a:r>
              <a:rPr lang="en-US" sz="1500" dirty="0">
                <a:solidFill>
                  <a:srgbClr val="263238"/>
                </a:solidFill>
                <a:cs typeface="Arial" panose="020B0604020202020204" pitchFamily="34" charset="0"/>
              </a:rPr>
              <a:t> from www.freepik.com with link: “https://www.freepik.com/free-vector/low-poly-network-lines-mesh-white-background_5189538.htm#page=1&amp;query=</a:t>
            </a:r>
            <a:r>
              <a:rPr lang="en-US" sz="1500" dirty="0" err="1">
                <a:solidFill>
                  <a:srgbClr val="263238"/>
                </a:solidFill>
                <a:cs typeface="Arial" panose="020B0604020202020204" pitchFamily="34" charset="0"/>
              </a:rPr>
              <a:t>network&amp;position</a:t>
            </a:r>
            <a:r>
              <a:rPr lang="en-US" sz="1500" dirty="0">
                <a:solidFill>
                  <a:srgbClr val="263238"/>
                </a:solidFill>
                <a:cs typeface="Arial" panose="020B0604020202020204" pitchFamily="34" charset="0"/>
              </a:rPr>
              <a:t>=2”</a:t>
            </a:r>
          </a:p>
          <a:p>
            <a:pPr algn="justLow"/>
            <a:endParaRPr lang="en-US" sz="1500" dirty="0">
              <a:solidFill>
                <a:srgbClr val="222222"/>
              </a:solidFill>
            </a:endParaRPr>
          </a:p>
          <a:p>
            <a:pPr algn="justLow"/>
            <a:r>
              <a:rPr lang="en-US" sz="1500" dirty="0">
                <a:solidFill>
                  <a:srgbClr val="222222"/>
                </a:solidFill>
              </a:rPr>
              <a:t>8.   </a:t>
            </a:r>
            <a:r>
              <a:rPr lang="en-US" sz="1500" dirty="0" err="1">
                <a:solidFill>
                  <a:srgbClr val="222222"/>
                </a:solidFill>
              </a:rPr>
              <a:t>Shirai</a:t>
            </a:r>
            <a:r>
              <a:rPr lang="en-US" sz="1500" dirty="0">
                <a:solidFill>
                  <a:srgbClr val="222222"/>
                </a:solidFill>
              </a:rPr>
              <a:t>, Yoshiaki. </a:t>
            </a:r>
            <a:r>
              <a:rPr lang="en-US" sz="1500" i="1" dirty="0">
                <a:solidFill>
                  <a:srgbClr val="222222"/>
                </a:solidFill>
              </a:rPr>
              <a:t>Three-dimensional computer vision</a:t>
            </a:r>
            <a:r>
              <a:rPr lang="en-US" sz="1500" dirty="0">
                <a:solidFill>
                  <a:srgbClr val="222222"/>
                </a:solidFill>
              </a:rPr>
              <a:t>. Springer Science &amp; Business Media, 2012.</a:t>
            </a:r>
          </a:p>
          <a:p>
            <a:pPr marL="342900" indent="-342900" algn="justLow">
              <a:buFontTx/>
              <a:buAutoNum type="arabicPeriod"/>
            </a:pPr>
            <a:endParaRPr lang="en-US" sz="1500" dirty="0">
              <a:solidFill>
                <a:srgbClr val="222222"/>
              </a:solidFill>
            </a:endParaRPr>
          </a:p>
          <a:p>
            <a:pPr algn="justLow"/>
            <a:r>
              <a:rPr lang="en-US" sz="1500" dirty="0">
                <a:solidFill>
                  <a:srgbClr val="222222"/>
                </a:solidFill>
              </a:rPr>
              <a:t>9.   </a:t>
            </a:r>
            <a:r>
              <a:rPr lang="en-US" sz="1500" dirty="0" err="1">
                <a:solidFill>
                  <a:srgbClr val="222222"/>
                </a:solidFill>
              </a:rPr>
              <a:t>Szeliski</a:t>
            </a:r>
            <a:r>
              <a:rPr lang="en-US" sz="1500" dirty="0">
                <a:solidFill>
                  <a:srgbClr val="222222"/>
                </a:solidFill>
              </a:rPr>
              <a:t>, Richard. </a:t>
            </a:r>
            <a:r>
              <a:rPr lang="en-US" sz="1500" i="1" dirty="0">
                <a:solidFill>
                  <a:srgbClr val="222222"/>
                </a:solidFill>
              </a:rPr>
              <a:t>Computer vision: algorithms and applications</a:t>
            </a:r>
            <a:r>
              <a:rPr lang="en-US" sz="1500" dirty="0">
                <a:solidFill>
                  <a:srgbClr val="222222"/>
                </a:solidFill>
              </a:rPr>
              <a:t>. Springer Science &amp; Business Media, 2010.</a:t>
            </a:r>
            <a:endParaRPr lang="fa-IR" sz="1500" dirty="0">
              <a:solidFill>
                <a:srgbClr val="222222"/>
              </a:solidFill>
            </a:endParaRPr>
          </a:p>
          <a:p>
            <a:pPr marL="342900" indent="-342900" algn="justLow">
              <a:buFontTx/>
              <a:buAutoNum type="arabicPeriod"/>
            </a:pPr>
            <a:endParaRPr lang="fa-IR" sz="1500" dirty="0">
              <a:solidFill>
                <a:srgbClr val="222222"/>
              </a:solidFill>
            </a:endParaRPr>
          </a:p>
          <a:p>
            <a:pPr algn="justLow"/>
            <a:r>
              <a:rPr lang="en-US" sz="1500" dirty="0">
                <a:solidFill>
                  <a:srgbClr val="222222"/>
                </a:solidFill>
              </a:rPr>
              <a:t>10.  </a:t>
            </a:r>
            <a:r>
              <a:rPr lang="en-US" sz="1500" dirty="0" err="1">
                <a:solidFill>
                  <a:srgbClr val="222222"/>
                </a:solidFill>
              </a:rPr>
              <a:t>Damelin</a:t>
            </a:r>
            <a:r>
              <a:rPr lang="en-US" sz="1500" dirty="0">
                <a:solidFill>
                  <a:srgbClr val="222222"/>
                </a:solidFill>
              </a:rPr>
              <a:t>, Steven B., and Willard Miller Jr. The mathematics of signal processing. Vol. 48. Cambridge University Press, 2012.</a:t>
            </a:r>
          </a:p>
        </p:txBody>
      </p:sp>
      <p:sp>
        <p:nvSpPr>
          <p:cNvPr id="5" name="Slide Number Placeholder 5"/>
          <p:cNvSpPr txBox="1">
            <a:spLocks/>
          </p:cNvSpPr>
          <p:nvPr/>
        </p:nvSpPr>
        <p:spPr>
          <a:xfrm>
            <a:off x="0" y="6333200"/>
            <a:ext cx="731600" cy="52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solidFill>
                  <a:srgbClr val="0091EA"/>
                </a:solidFill>
                <a:latin typeface="Arial"/>
              </a:rPr>
              <a:t>24</a:t>
            </a:r>
          </a:p>
        </p:txBody>
      </p:sp>
    </p:spTree>
    <p:extLst>
      <p:ext uri="{BB962C8B-B14F-4D97-AF65-F5344CB8AC3E}">
        <p14:creationId xmlns:p14="http://schemas.microsoft.com/office/powerpoint/2010/main" val="1905183638"/>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604413" y="888620"/>
            <a:ext cx="8457906" cy="5570756"/>
          </a:xfrm>
          <a:prstGeom prst="rect">
            <a:avLst/>
          </a:prstGeom>
        </p:spPr>
        <p:style>
          <a:lnRef idx="0">
            <a:schemeClr val="accent4"/>
          </a:lnRef>
          <a:fillRef idx="1001">
            <a:schemeClr val="lt2"/>
          </a:fillRef>
          <a:effectRef idx="3">
            <a:schemeClr val="accent4"/>
          </a:effectRef>
          <a:fontRef idx="minor">
            <a:schemeClr val="lt1"/>
          </a:fontRef>
        </p:style>
        <p:txBody>
          <a:bodyPr wrap="square">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101598" algn="ctr"/>
            <a:r>
              <a:rPr lang="en-US" sz="2400" b="1" dirty="0">
                <a:ln w="0"/>
                <a:solidFill>
                  <a:schemeClr val="accent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a:t>
            </a:r>
            <a:r>
              <a:rPr lang="fa-IR" sz="2400" b="1" dirty="0">
                <a:ln w="0"/>
                <a:solidFill>
                  <a:schemeClr val="accent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 مقدمه</a:t>
            </a:r>
            <a:r>
              <a:rPr lang="en-US" sz="2400" b="1" dirty="0">
                <a:ln w="0"/>
                <a:solidFill>
                  <a:schemeClr val="accent1"/>
                </a:solidFill>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.1</a:t>
            </a:r>
            <a:endParaRPr lang="fa-IR" sz="2400" dirty="0">
              <a:solidFill>
                <a:schemeClr val="accent1"/>
              </a:solidFill>
              <a:latin typeface="Arial" panose="020B0604020202020204" pitchFamily="34" charset="0"/>
            </a:endParaRPr>
          </a:p>
          <a:p>
            <a:pPr marL="101598" indent="0" algn="r">
              <a:buNone/>
            </a:pPr>
            <a:endParaRPr lang="fa-IR" sz="2400" dirty="0">
              <a:solidFill>
                <a:schemeClr val="tx1"/>
              </a:solidFill>
              <a:latin typeface="Arial" panose="020B0604020202020204" pitchFamily="34" charset="0"/>
            </a:endParaRPr>
          </a:p>
          <a:p>
            <a:pPr algn="r" rtl="1">
              <a:lnSpc>
                <a:spcPct val="150000"/>
              </a:lnSpc>
              <a:spcAft>
                <a:spcPts val="800"/>
              </a:spcAft>
            </a:pP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در دنياي امروزی، خیلی از بیماری ها به دلیل اینکه سرعت تشخیص و درمان پایین است، منجر به مرگ بیماران میشود؛</a:t>
            </a:r>
          </a:p>
          <a:p>
            <a:pPr algn="r" rtl="1">
              <a:lnSpc>
                <a:spcPct val="150000"/>
              </a:lnSpc>
              <a:spcAft>
                <a:spcPts val="800"/>
              </a:spcAft>
            </a:pP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ولی روش های نوینی همچون دیجیتالی کردن، روند درمان را تشخیص و بهبود بخشیده است</a:t>
            </a:r>
            <a:r>
              <a:rPr lang="en-US" sz="2400" dirty="0">
                <a:solidFill>
                  <a:srgbClr val="000000"/>
                </a:solidFill>
                <a:latin typeface="Arial" panose="020B0604020202020204" pitchFamily="34" charset="0"/>
                <a:ea typeface="Calibri" panose="020F0502020204030204" pitchFamily="34" charset="0"/>
                <a:cs typeface="Arial" panose="020B0604020202020204" pitchFamily="34" charset="0"/>
              </a:rPr>
              <a:t>. </a:t>
            </a:r>
            <a:endParaRPr lang="fa-IR" sz="2400"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algn="r" rtl="1">
              <a:lnSpc>
                <a:spcPct val="150000"/>
              </a:lnSpc>
              <a:spcAft>
                <a:spcPts val="800"/>
              </a:spcAft>
            </a:pPr>
            <a:r>
              <a:rPr lang="fa-IR" sz="2400" dirty="0">
                <a:solidFill>
                  <a:srgbClr val="000000"/>
                </a:solidFill>
                <a:latin typeface="Arial" panose="020B0604020202020204" pitchFamily="34" charset="0"/>
                <a:ea typeface="Calibri" panose="020F0502020204030204" pitchFamily="34" charset="0"/>
                <a:cs typeface="Arial" panose="020B0604020202020204" pitchFamily="34" charset="0"/>
              </a:rPr>
              <a:t>در این گزارش ما سعی میکنیم که ابعاد مختلف تقسیم بندی دیجیتال در تصاویر بافت آسیب شناسی را مورد بررسی قرار داده و به بررسی برخی از این روش ها وچالش های پیش رو بپردازیم.</a:t>
            </a:r>
            <a:endParaRPr lang="en-US" sz="2400" dirty="0"/>
          </a:p>
          <a:p>
            <a:pPr algn="r" rtl="1">
              <a:lnSpc>
                <a:spcPct val="150000"/>
              </a:lnSpc>
              <a:spcAft>
                <a:spcPts val="800"/>
              </a:spcAft>
            </a:pPr>
            <a:endParaRPr lang="fa-IR" sz="2400" dirty="0">
              <a:solidFill>
                <a:srgbClr val="000000"/>
              </a:solidFill>
              <a:latin typeface="Arial" panose="020B0604020202020204" pitchFamily="34" charset="0"/>
              <a:ea typeface="Calibri" panose="020F0502020204030204" pitchFamily="34" charset="0"/>
              <a:cs typeface="Arial" panose="020B0604020202020204" pitchFamily="34" charset="0"/>
            </a:endParaRPr>
          </a:p>
        </p:txBody>
      </p:sp>
      <p:sp>
        <p:nvSpPr>
          <p:cNvPr id="6" name="Slide Number Placeholder 5"/>
          <p:cNvSpPr>
            <a:spLocks noGrp="1"/>
          </p:cNvSpPr>
          <p:nvPr>
            <p:ph type="sldNum" sz="quarter" idx="12"/>
          </p:nvPr>
        </p:nvSpPr>
        <p:spPr>
          <a:xfrm>
            <a:off x="11460400" y="6333200"/>
            <a:ext cx="731600" cy="524800"/>
          </a:xfrm>
        </p:spPr>
        <p:txBody>
          <a:bodyPr/>
          <a:lstStyle/>
          <a:p>
            <a:pPr algn="ctr"/>
            <a:fld id="{E11565FA-7072-4627-8569-9A94D1050C0C}" type="slidenum">
              <a:rPr lang="en-US" smtClean="0">
                <a:latin typeface="+mj-lt"/>
              </a:rPr>
              <a:pPr algn="ctr"/>
              <a:t>3</a:t>
            </a:fld>
            <a:endParaRPr lang="en-US" dirty="0">
              <a:latin typeface="+mj-lt"/>
            </a:endParaRPr>
          </a:p>
        </p:txBody>
      </p:sp>
    </p:spTree>
    <p:extLst>
      <p:ext uri="{BB962C8B-B14F-4D97-AF65-F5344CB8AC3E}">
        <p14:creationId xmlns:p14="http://schemas.microsoft.com/office/powerpoint/2010/main" val="225220505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460400" y="6317016"/>
            <a:ext cx="731600" cy="524800"/>
          </a:xfrm>
        </p:spPr>
        <p:txBody>
          <a:bodyPr/>
          <a:lstStyle/>
          <a:p>
            <a:pPr algn="ctr"/>
            <a:fld id="{E11565FA-7072-4627-8569-9A94D1050C0C}" type="slidenum">
              <a:rPr lang="en-US" smtClean="0">
                <a:latin typeface="+mj-lt"/>
              </a:rPr>
              <a:pPr algn="ctr"/>
              <a:t>4</a:t>
            </a:fld>
            <a:endParaRPr lang="en-US" dirty="0">
              <a:latin typeface="+mj-lt"/>
            </a:endParaRPr>
          </a:p>
        </p:txBody>
      </p:sp>
      <p:sp>
        <p:nvSpPr>
          <p:cNvPr id="5" name="Rectangle 2"/>
          <p:cNvSpPr>
            <a:spLocks noChangeArrowheads="1"/>
          </p:cNvSpPr>
          <p:nvPr/>
        </p:nvSpPr>
        <p:spPr bwMode="auto">
          <a:xfrm>
            <a:off x="923109" y="1101634"/>
            <a:ext cx="8750663" cy="23971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50000"/>
              </a:lnSpc>
              <a:spcBef>
                <a:spcPct val="0"/>
              </a:spcBef>
              <a:spcAft>
                <a:spcPct val="0"/>
              </a:spcAft>
              <a:buClrTx/>
              <a:buSzTx/>
              <a:buFontTx/>
              <a:buNone/>
              <a:tabLst/>
            </a:pPr>
            <a:r>
              <a:rPr lang="ar-SA" sz="2000" dirty="0">
                <a:latin typeface="Arial" panose="020B0604020202020204" pitchFamily="34" charset="0"/>
                <a:cs typeface="Arial" panose="020B0604020202020204" pitchFamily="34" charset="0"/>
              </a:rPr>
              <a:t>آسیب‌شناسی بافتی (به انگلیسی</a:t>
            </a:r>
            <a:r>
              <a:rPr lang="en-US" sz="2000" b="1" dirty="0">
                <a:latin typeface="Arial" panose="020B0604020202020204" pitchFamily="34" charset="0"/>
                <a:cs typeface="Arial" panose="020B0604020202020204" pitchFamily="34" charset="0"/>
              </a:rPr>
              <a:t>Histopathology</a:t>
            </a:r>
            <a:r>
              <a:rPr lang="en-US" sz="2000" dirty="0">
                <a:latin typeface="Arial" panose="020B0604020202020204" pitchFamily="34" charset="0"/>
                <a:cs typeface="Arial" panose="020B0604020202020204" pitchFamily="34" charset="0"/>
              </a:rPr>
              <a:t>:</a:t>
            </a:r>
            <a:r>
              <a:rPr lang="ar-SA"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a:t>
            </a:r>
          </a:p>
          <a:p>
            <a:pPr marL="0" marR="0" lvl="0" indent="0" algn="r" defTabSz="914400" rtl="1" eaLnBrk="0" fontAlgn="base" latinLnBrk="0" hangingPunct="0">
              <a:lnSpc>
                <a:spcPct val="100000"/>
              </a:lnSpc>
              <a:spcBef>
                <a:spcPct val="0"/>
              </a:spcBef>
              <a:spcAft>
                <a:spcPct val="0"/>
              </a:spcAft>
              <a:buClrTx/>
              <a:buSzTx/>
              <a:buFontTx/>
              <a:buNone/>
              <a:tabLst/>
            </a:pPr>
            <a:r>
              <a:rPr lang="ar-SA" sz="2000" dirty="0">
                <a:latin typeface="Arial" panose="020B0604020202020204" pitchFamily="34" charset="0"/>
                <a:cs typeface="Arial" panose="020B0604020202020204" pitchFamily="34" charset="0"/>
              </a:rPr>
              <a:t>از دو کلمهٔ</a:t>
            </a:r>
            <a:r>
              <a:rPr lang="en-US" sz="2000" dirty="0">
                <a:latin typeface="Arial" panose="020B0604020202020204" pitchFamily="34" charset="0"/>
                <a:cs typeface="Arial" panose="020B0604020202020204" pitchFamily="34" charset="0"/>
              </a:rPr>
              <a:t> Histo </a:t>
            </a:r>
            <a:r>
              <a:rPr lang="ar-SA" sz="2000" dirty="0">
                <a:latin typeface="Arial" panose="020B0604020202020204" pitchFamily="34" charset="0"/>
                <a:cs typeface="Arial" panose="020B0604020202020204" pitchFamily="34" charset="0"/>
              </a:rPr>
              <a:t>به معنای </a:t>
            </a:r>
            <a:r>
              <a:rPr lang="ar-SA" sz="2000" b="1" dirty="0">
                <a:latin typeface="Arial" panose="020B0604020202020204" pitchFamily="34" charset="0"/>
                <a:cs typeface="Arial" panose="020B0604020202020204" pitchFamily="34" charset="0"/>
              </a:rPr>
              <a:t>بافت‌</a:t>
            </a:r>
            <a:r>
              <a:rPr lang="ar-SA" sz="2000" dirty="0">
                <a:latin typeface="Arial" panose="020B0604020202020204" pitchFamily="34" charset="0"/>
                <a:cs typeface="Arial" panose="020B0604020202020204" pitchFamily="34" charset="0"/>
              </a:rPr>
              <a:t> و </a:t>
            </a:r>
            <a:r>
              <a:rPr lang="en-US" sz="2000" dirty="0">
                <a:latin typeface="Arial" panose="020B0604020202020204" pitchFamily="34" charset="0"/>
                <a:cs typeface="Arial" panose="020B0604020202020204" pitchFamily="34" charset="0"/>
              </a:rPr>
              <a:t>Pathology</a:t>
            </a:r>
            <a:r>
              <a:rPr lang="fa-IR" sz="2000" dirty="0">
                <a:latin typeface="Arial" panose="020B0604020202020204" pitchFamily="34" charset="0"/>
                <a:cs typeface="Arial" panose="020B0604020202020204" pitchFamily="34" charset="0"/>
              </a:rPr>
              <a:t> ب</a:t>
            </a:r>
            <a:r>
              <a:rPr lang="ar-SA" sz="2000" dirty="0">
                <a:latin typeface="Arial" panose="020B0604020202020204" pitchFamily="34" charset="0"/>
                <a:cs typeface="Arial" panose="020B0604020202020204" pitchFamily="34" charset="0"/>
              </a:rPr>
              <a:t>ه معنای </a:t>
            </a:r>
            <a:r>
              <a:rPr lang="ar-SA" sz="2000" b="1" dirty="0">
                <a:latin typeface="Arial" panose="020B0604020202020204" pitchFamily="34" charset="0"/>
                <a:cs typeface="Arial" panose="020B0604020202020204" pitchFamily="34" charset="0"/>
              </a:rPr>
              <a:t>آسیب‌شناسی</a:t>
            </a:r>
            <a:r>
              <a:rPr lang="ar-SA" sz="2000" dirty="0">
                <a:latin typeface="Arial" panose="020B0604020202020204" pitchFamily="34" charset="0"/>
                <a:cs typeface="Arial" panose="020B0604020202020204" pitchFamily="34" charset="0"/>
              </a:rPr>
              <a:t> تشکیل می‌شود.</a:t>
            </a:r>
            <a:endParaRPr lang="fa-IR" sz="2000" dirty="0">
              <a:latin typeface="Arial" panose="020B060402020202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lang="en-US" sz="2000" dirty="0">
              <a:latin typeface="Arial" panose="020B0604020202020204" pitchFamily="34" charset="0"/>
              <a:cs typeface="Arial" panose="020B0604020202020204" pitchFamily="34" charset="0"/>
            </a:endParaRPr>
          </a:p>
          <a:p>
            <a:pPr marL="0" marR="0" lvl="0" indent="0" algn="r" defTabSz="914400" rtl="1" eaLnBrk="0" fontAlgn="base" latinLnBrk="0" hangingPunct="0">
              <a:lnSpc>
                <a:spcPct val="100000"/>
              </a:lnSpc>
              <a:spcBef>
                <a:spcPct val="0"/>
              </a:spcBef>
              <a:spcAft>
                <a:spcPct val="0"/>
              </a:spcAft>
              <a:buClrTx/>
              <a:buSzTx/>
              <a:buFontTx/>
              <a:buNone/>
              <a:tabLst/>
            </a:pPr>
            <a:endParaRPr lang="fa-IR" sz="2000" dirty="0">
              <a:latin typeface="Arial" panose="020B0604020202020204" pitchFamily="34" charset="0"/>
              <a:cs typeface="Arial" panose="020B0604020202020204" pitchFamily="34" charset="0"/>
            </a:endParaRPr>
          </a:p>
          <a:p>
            <a:pPr marL="342900" marR="0" lvl="0" indent="-342900" algn="r" defTabSz="914400" rtl="1" eaLnBrk="0" fontAlgn="base" latinLnBrk="0" hangingPunct="0">
              <a:lnSpc>
                <a:spcPct val="100000"/>
              </a:lnSpc>
              <a:spcBef>
                <a:spcPct val="0"/>
              </a:spcBef>
              <a:spcAft>
                <a:spcPct val="0"/>
              </a:spcAft>
              <a:buClr>
                <a:schemeClr val="accent1"/>
              </a:buClr>
              <a:buSzTx/>
              <a:buFont typeface="Arial" panose="020B0604020202020204" pitchFamily="34" charset="0"/>
              <a:buChar char="֍"/>
              <a:tabLst/>
            </a:pPr>
            <a:r>
              <a:rPr lang="ar-SA"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r>
              <a:rPr lang="ar-SA" sz="2000" dirty="0">
                <a:latin typeface="Arial" panose="020B0604020202020204" pitchFamily="34" charset="0"/>
                <a:cs typeface="Arial" panose="020B0604020202020204" pitchFamily="34" charset="0"/>
              </a:rPr>
              <a:t>در</a:t>
            </a:r>
            <a:r>
              <a:rPr lang="en-US" sz="2000" dirty="0">
                <a:latin typeface="Arial" panose="020B0604020202020204" pitchFamily="34" charset="0"/>
                <a:cs typeface="Arial" panose="020B0604020202020204" pitchFamily="34" charset="0"/>
              </a:rPr>
              <a:t>histopathology</a:t>
            </a:r>
            <a:r>
              <a:rPr lang="ar-SA" sz="2000" dirty="0">
                <a:latin typeface="Arial" panose="020B0604020202020204" pitchFamily="34" charset="0"/>
                <a:cs typeface="Arial" panose="020B0604020202020204" pitchFamily="34" charset="0"/>
              </a:rPr>
              <a:t> به بررسی میکروسکوپی بافت پرداخته می‌شود.</a:t>
            </a:r>
            <a:endParaRPr lang="en-US" sz="2000" dirty="0">
              <a:latin typeface="Arial" panose="020B0604020202020204" pitchFamily="34" charset="0"/>
              <a:cs typeface="Arial" panose="020B0604020202020204" pitchFamily="34" charset="0"/>
            </a:endParaRPr>
          </a:p>
          <a:p>
            <a:pPr marL="342900" indent="-342900" algn="r" rtl="1" eaLnBrk="0" fontAlgn="base" hangingPunct="0">
              <a:spcBef>
                <a:spcPct val="0"/>
              </a:spcBef>
              <a:spcAft>
                <a:spcPct val="0"/>
              </a:spcAft>
              <a:buClr>
                <a:schemeClr val="accent1"/>
              </a:buClr>
              <a:buFont typeface="Arial" panose="020B0604020202020204" pitchFamily="34" charset="0"/>
              <a:buChar char="֍"/>
            </a:pPr>
            <a:r>
              <a:rPr lang="en-US" sz="2000" dirty="0">
                <a:latin typeface="Arial" panose="020B0604020202020204" pitchFamily="34" charset="0"/>
                <a:cs typeface="Arial" panose="020B0604020202020204" pitchFamily="34" charset="0"/>
              </a:rPr>
              <a:t> </a:t>
            </a:r>
            <a:r>
              <a:rPr lang="ar-SA" sz="2000" dirty="0">
                <a:latin typeface="Arial" panose="020B0604020202020204" pitchFamily="34" charset="0"/>
                <a:cs typeface="Arial" panose="020B0604020202020204" pitchFamily="34" charset="0"/>
              </a:rPr>
              <a:t>این کار به منظور یافتن علائم و علت بیماری در بافت انجام م</a:t>
            </a:r>
            <a:r>
              <a:rPr lang="fa-IR" sz="2000" dirty="0">
                <a:latin typeface="Arial" panose="020B0604020202020204" pitchFamily="34" charset="0"/>
                <a:cs typeface="Arial" panose="020B0604020202020204" pitchFamily="34" charset="0"/>
              </a:rPr>
              <a:t>یگیرد</a:t>
            </a:r>
            <a:r>
              <a:rPr lang="en-US" sz="2000" dirty="0">
                <a:solidFill>
                  <a:srgbClr val="222222"/>
                </a:solidFill>
                <a:latin typeface="Arial" panose="020B0604020202020204" pitchFamily="34" charset="0"/>
                <a:ea typeface="Calibri" panose="020F050202020403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342900" marR="0" lvl="0" indent="-342900" algn="r" defTabSz="914400" rtl="1" eaLnBrk="0" fontAlgn="base" latinLnBrk="0" hangingPunct="0">
              <a:lnSpc>
                <a:spcPct val="100000"/>
              </a:lnSpc>
              <a:spcBef>
                <a:spcPct val="0"/>
              </a:spcBef>
              <a:spcAft>
                <a:spcPct val="0"/>
              </a:spcAft>
              <a:buClrTx/>
              <a:buSzTx/>
              <a:buFont typeface="Wingdings" panose="05000000000000000000" pitchFamily="2" charset="2"/>
              <a:buChar char="§"/>
              <a:tabLst/>
            </a:pPr>
            <a:endParaRPr lang="en-US" sz="2000" dirty="0">
              <a:latin typeface="Arial" panose="020B0604020202020204" pitchFamily="34" charset="0"/>
              <a:cs typeface="Arial" panose="020B0604020202020204" pitchFamily="34" charset="0"/>
            </a:endParaRPr>
          </a:p>
        </p:txBody>
      </p:sp>
      <p:pic>
        <p:nvPicPr>
          <p:cNvPr id="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493" y="3368311"/>
            <a:ext cx="5176431" cy="296488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03504" y="4641469"/>
            <a:ext cx="5093208" cy="1015663"/>
          </a:xfrm>
          <a:prstGeom prst="rect">
            <a:avLst/>
          </a:prstGeom>
        </p:spPr>
        <p:txBody>
          <a:bodyPr wrap="square">
            <a:spAutoFit/>
          </a:bodyPr>
          <a:lstStyle/>
          <a:p>
            <a:pPr marL="342900" indent="-342900" algn="r" rtl="1">
              <a:buFont typeface="Wingdings" panose="05000000000000000000" pitchFamily="2" charset="2"/>
              <a:buChar char="v"/>
            </a:pPr>
            <a:r>
              <a:rPr lang="fa-IR" sz="2000" dirty="0">
                <a:latin typeface="Arial" panose="020B0604020202020204" pitchFamily="34" charset="0"/>
              </a:rPr>
              <a:t>آسیب شناسی دیجیتال: </a:t>
            </a:r>
            <a:endParaRPr lang="en-US" sz="2000" dirty="0">
              <a:latin typeface="Arial" panose="020B0604020202020204" pitchFamily="34" charset="0"/>
              <a:cs typeface="Arial" panose="020B0604020202020204" pitchFamily="34" charset="0"/>
            </a:endParaRPr>
          </a:p>
          <a:p>
            <a:pPr algn="r" rtl="1"/>
            <a:r>
              <a:rPr lang="fa-IR" sz="2000" dirty="0">
                <a:latin typeface="Arial" panose="020B0604020202020204" pitchFamily="34" charset="0"/>
              </a:rPr>
              <a:t>یعنی اسکن و ذخیره دیجیتالی بخش های از بافت بیمار برای بررسی وآسیب شناسی</a:t>
            </a:r>
            <a:r>
              <a:rPr lang="en-US" sz="2000" dirty="0">
                <a:latin typeface="Arial" panose="020B0604020202020204" pitchFamily="34" charset="0"/>
                <a:cs typeface="Arial" panose="020B0604020202020204" pitchFamily="34" charset="0"/>
              </a:rPr>
              <a:t>.</a:t>
            </a:r>
          </a:p>
        </p:txBody>
      </p:sp>
      <p:sp>
        <p:nvSpPr>
          <p:cNvPr id="8" name="TextBox 7"/>
          <p:cNvSpPr txBox="1"/>
          <p:nvPr/>
        </p:nvSpPr>
        <p:spPr>
          <a:xfrm>
            <a:off x="3995928" y="296091"/>
            <a:ext cx="2495877" cy="461665"/>
          </a:xfrm>
          <a:prstGeom prst="rect">
            <a:avLst/>
          </a:prstGeom>
          <a:noFill/>
        </p:spPr>
        <p:txBody>
          <a:bodyPr wrap="square" rtlCol="0">
            <a:spAutoFit/>
          </a:bodyPr>
          <a:lstStyle/>
          <a:p>
            <a:pPr algn="r" rtl="1"/>
            <a:r>
              <a:rPr lang="fa-IR" sz="2400" b="1" dirty="0">
                <a:solidFill>
                  <a:schemeClr val="accent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2. آشنایی با تعاریف:</a:t>
            </a:r>
          </a:p>
        </p:txBody>
      </p:sp>
      <p:pic>
        <p:nvPicPr>
          <p:cNvPr id="2" name="p4,HW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58599" y="6394964"/>
            <a:ext cx="368905" cy="368905"/>
          </a:xfrm>
          <a:prstGeom prst="rect">
            <a:avLst/>
          </a:prstGeom>
        </p:spPr>
      </p:pic>
    </p:spTree>
    <p:extLst>
      <p:ext uri="{BB962C8B-B14F-4D97-AF65-F5344CB8AC3E}">
        <p14:creationId xmlns:p14="http://schemas.microsoft.com/office/powerpoint/2010/main" val="234740324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6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11460400" y="6333200"/>
            <a:ext cx="731600" cy="524800"/>
          </a:xfrm>
        </p:spPr>
        <p:txBody>
          <a:bodyPr/>
          <a:lstStyle/>
          <a:p>
            <a:pPr algn="ctr"/>
            <a:fld id="{E11565FA-7072-4627-8569-9A94D1050C0C}" type="slidenum">
              <a:rPr lang="en-US" smtClean="0">
                <a:latin typeface="+mj-lt"/>
              </a:rPr>
              <a:pPr algn="ctr"/>
              <a:t>5</a:t>
            </a:fld>
            <a:endParaRPr lang="en-US" dirty="0">
              <a:latin typeface="+mj-lt"/>
            </a:endParaRPr>
          </a:p>
        </p:txBody>
      </p:sp>
      <p:sp>
        <p:nvSpPr>
          <p:cNvPr id="4" name="Rectangle 3"/>
          <p:cNvSpPr/>
          <p:nvPr/>
        </p:nvSpPr>
        <p:spPr>
          <a:xfrm>
            <a:off x="926141" y="1250093"/>
            <a:ext cx="8986946" cy="2149306"/>
          </a:xfrm>
          <a:prstGeom prst="rect">
            <a:avLst/>
          </a:prstGeom>
        </p:spPr>
        <p:txBody>
          <a:bodyPr wrap="square">
            <a:spAutoFit/>
          </a:bodyPr>
          <a:lstStyle/>
          <a:p>
            <a:pPr algn="r" rtl="1">
              <a:lnSpc>
                <a:spcPct val="107000"/>
              </a:lnSpc>
              <a:spcAft>
                <a:spcPts val="800"/>
              </a:spcAft>
            </a:pPr>
            <a:r>
              <a:rPr lang="ar-SA" sz="2000" dirty="0">
                <a:latin typeface="Arial" panose="020B0604020202020204" pitchFamily="34" charset="0"/>
                <a:ea typeface="Calibri" panose="020F0502020204030204" pitchFamily="34" charset="0"/>
                <a:cs typeface="Arial" panose="020B0604020202020204" pitchFamily="34" charset="0"/>
              </a:rPr>
              <a:t>این مقاله به مبحث </a:t>
            </a:r>
            <a:r>
              <a:rPr lang="en-US" sz="2000" dirty="0">
                <a:latin typeface="Arial" panose="020B0604020202020204" pitchFamily="34" charset="0"/>
                <a:ea typeface="Calibri" panose="020F0502020204030204" pitchFamily="34" charset="0"/>
                <a:cs typeface="Arial" panose="020B0604020202020204" pitchFamily="34" charset="0"/>
              </a:rPr>
              <a:t> </a:t>
            </a:r>
            <a:r>
              <a:rPr lang="en-US" sz="2000" dirty="0">
                <a:highlight>
                  <a:srgbClr val="FFFF00"/>
                </a:highlight>
                <a:latin typeface="Arial" panose="020B0604020202020204" pitchFamily="34" charset="0"/>
                <a:ea typeface="Calibri" panose="020F0502020204030204" pitchFamily="34" charset="0"/>
                <a:cs typeface="Arial" panose="020B0604020202020204" pitchFamily="34" charset="0"/>
              </a:rPr>
              <a:t>image segmentation</a:t>
            </a:r>
            <a:r>
              <a:rPr lang="en-US" sz="2000" dirty="0">
                <a:latin typeface="Arial" panose="020B0604020202020204" pitchFamily="34" charset="0"/>
                <a:ea typeface="Calibri" panose="020F0502020204030204" pitchFamily="34" charset="0"/>
                <a:cs typeface="Arial" panose="020B0604020202020204" pitchFamily="34" charset="0"/>
              </a:rPr>
              <a:t> </a:t>
            </a:r>
            <a:r>
              <a:rPr lang="fa-IR" sz="2000" dirty="0">
                <a:latin typeface="Arial" panose="020B0604020202020204" pitchFamily="34" charset="0"/>
                <a:ea typeface="Calibri" panose="020F0502020204030204" pitchFamily="34" charset="0"/>
                <a:cs typeface="Arial" panose="020B0604020202020204" pitchFamily="34" charset="0"/>
              </a:rPr>
              <a:t>پرداخته  که نباید با </a:t>
            </a:r>
            <a:r>
              <a:rPr lang="en-US" sz="2000" dirty="0">
                <a:highlight>
                  <a:srgbClr val="00FFFF"/>
                </a:highlight>
                <a:latin typeface="Arial" panose="020B0604020202020204" pitchFamily="34" charset="0"/>
                <a:ea typeface="Calibri" panose="020F0502020204030204" pitchFamily="34" charset="0"/>
                <a:cs typeface="Arial" panose="020B0604020202020204" pitchFamily="34" charset="0"/>
              </a:rPr>
              <a:t>classification</a:t>
            </a:r>
            <a:r>
              <a:rPr lang="fa-IR" sz="2000" dirty="0">
                <a:latin typeface="Arial" panose="020B0604020202020204" pitchFamily="34" charset="0"/>
                <a:ea typeface="Calibri" panose="020F0502020204030204" pitchFamily="34" charset="0"/>
                <a:cs typeface="Arial" panose="020B0604020202020204" pitchFamily="34" charset="0"/>
              </a:rPr>
              <a:t> اشتباه گرفته شود.</a:t>
            </a:r>
            <a:endParaRPr lang="en-US" sz="2000" dirty="0">
              <a:latin typeface="Arial" panose="020B0604020202020204" pitchFamily="34" charset="0"/>
              <a:ea typeface="Calibri" panose="020F0502020204030204" pitchFamily="34" charset="0"/>
              <a:cs typeface="Arial" panose="020B0604020202020204" pitchFamily="34" charset="0"/>
            </a:endParaRPr>
          </a:p>
          <a:p>
            <a:pPr algn="r" rtl="1">
              <a:lnSpc>
                <a:spcPct val="107000"/>
              </a:lnSpc>
              <a:spcAft>
                <a:spcPts val="800"/>
              </a:spcAft>
            </a:pPr>
            <a:endParaRPr lang="fa-IR" sz="2000" dirty="0">
              <a:latin typeface="Arial" panose="020B0604020202020204" pitchFamily="34" charset="0"/>
              <a:ea typeface="Calibri" panose="020F0502020204030204" pitchFamily="34" charset="0"/>
              <a:cs typeface="Arial" panose="020B0604020202020204" pitchFamily="34" charset="0"/>
            </a:endParaRPr>
          </a:p>
          <a:p>
            <a:pPr marL="342900" indent="-342900" algn="r" rtl="1">
              <a:lnSpc>
                <a:spcPct val="107000"/>
              </a:lnSpc>
              <a:spcAft>
                <a:spcPts val="800"/>
              </a:spcAft>
              <a:buClr>
                <a:srgbClr val="CD6BCF"/>
              </a:buClr>
              <a:buFont typeface="Arial" panose="020B0604020202020204" pitchFamily="34" charset="0"/>
              <a:buChar char="֍"/>
            </a:pPr>
            <a:r>
              <a:rPr lang="ar-SA" sz="2000" dirty="0">
                <a:latin typeface="Arial" panose="020B0604020202020204" pitchFamily="34" charset="0"/>
                <a:ea typeface="Calibri" panose="020F0502020204030204" pitchFamily="34" charset="0"/>
                <a:cs typeface="Arial" panose="020B0604020202020204" pitchFamily="34" charset="0"/>
              </a:rPr>
              <a:t>دسته بندی </a:t>
            </a:r>
            <a:r>
              <a:rPr lang="ar-SA" sz="2000" dirty="0">
                <a:highlight>
                  <a:srgbClr val="00FFFF"/>
                </a:highlight>
                <a:latin typeface="Arial" panose="020B0604020202020204" pitchFamily="34" charset="0"/>
                <a:ea typeface="Calibri" panose="020F0502020204030204" pitchFamily="34" charset="0"/>
                <a:cs typeface="Arial" panose="020B0604020202020204" pitchFamily="34" charset="0"/>
              </a:rPr>
              <a:t>(</a:t>
            </a:r>
            <a:r>
              <a:rPr lang="en-US" sz="2000" dirty="0">
                <a:highlight>
                  <a:srgbClr val="00FFFF"/>
                </a:highlight>
                <a:latin typeface="Arial" panose="020B0604020202020204" pitchFamily="34" charset="0"/>
                <a:ea typeface="Calibri" panose="020F0502020204030204" pitchFamily="34" charset="0"/>
                <a:cs typeface="Arial" panose="020B0604020202020204" pitchFamily="34" charset="0"/>
              </a:rPr>
              <a:t>classification</a:t>
            </a:r>
            <a:r>
              <a:rPr lang="ar-SA" sz="2000" dirty="0">
                <a:highlight>
                  <a:srgbClr val="00FFFF"/>
                </a:highlight>
                <a:latin typeface="Arial" panose="020B0604020202020204" pitchFamily="34" charset="0"/>
                <a:ea typeface="Calibri" panose="020F0502020204030204" pitchFamily="34" charset="0"/>
                <a:cs typeface="Arial" panose="020B0604020202020204" pitchFamily="34" charset="0"/>
              </a:rPr>
              <a:t>):</a:t>
            </a:r>
            <a:r>
              <a:rPr lang="ar-SA" sz="2000" dirty="0">
                <a:latin typeface="Arial" panose="020B0604020202020204" pitchFamily="34" charset="0"/>
                <a:ea typeface="Calibri" panose="020F0502020204030204" pitchFamily="34" charset="0"/>
                <a:cs typeface="Arial" panose="020B0604020202020204" pitchFamily="34" charset="0"/>
              </a:rPr>
              <a:t> یعنی تمام تصاویر به دو دسته تقسیم شوند؛ مثلا:</a:t>
            </a:r>
            <a:r>
              <a:rPr lang="fa-IR" sz="2000" dirty="0">
                <a:latin typeface="Arial" panose="020B0604020202020204" pitchFamily="34" charset="0"/>
                <a:ea typeface="Calibri" panose="020F0502020204030204" pitchFamily="34" charset="0"/>
                <a:cs typeface="Arial" panose="020B0604020202020204" pitchFamily="34" charset="0"/>
              </a:rPr>
              <a:t> </a:t>
            </a:r>
            <a:endParaRPr lang="en-US" sz="2000" dirty="0">
              <a:latin typeface="Arial" panose="020B0604020202020204" pitchFamily="34" charset="0"/>
              <a:ea typeface="Calibri" panose="020F0502020204030204" pitchFamily="34" charset="0"/>
              <a:cs typeface="Arial" panose="020B0604020202020204" pitchFamily="34" charset="0"/>
            </a:endParaRPr>
          </a:p>
          <a:p>
            <a:pPr algn="r" rtl="1">
              <a:lnSpc>
                <a:spcPct val="107000"/>
              </a:lnSpc>
              <a:spcAft>
                <a:spcPts val="800"/>
              </a:spcAft>
            </a:pPr>
            <a:endParaRPr lang="fa-IR" sz="2000" dirty="0">
              <a:latin typeface="Arial" panose="020B0604020202020204" pitchFamily="34" charset="0"/>
              <a:ea typeface="Calibri" panose="020F0502020204030204" pitchFamily="34" charset="0"/>
              <a:cs typeface="Arial" panose="020B0604020202020204" pitchFamily="34" charset="0"/>
            </a:endParaRPr>
          </a:p>
          <a:p>
            <a:pPr algn="r" rtl="1">
              <a:lnSpc>
                <a:spcPct val="107000"/>
              </a:lnSpc>
              <a:spcAft>
                <a:spcPts val="800"/>
              </a:spcAft>
            </a:pPr>
            <a:r>
              <a:rPr lang="fa-IR" sz="2000" dirty="0">
                <a:latin typeface="Arial" panose="020B0604020202020204" pitchFamily="34" charset="0"/>
                <a:ea typeface="Calibri" panose="020F0502020204030204" pitchFamily="34" charset="0"/>
                <a:cs typeface="Arial" panose="020B0604020202020204" pitchFamily="34" charset="0"/>
              </a:rPr>
              <a:t> </a:t>
            </a:r>
            <a:endParaRPr lang="en-US" sz="2000" dirty="0">
              <a:latin typeface="Arial" panose="020B0604020202020204" pitchFamily="34" charset="0"/>
              <a:ea typeface="Calibri" panose="020F0502020204030204" pitchFamily="34" charset="0"/>
              <a:cs typeface="Arial" panose="020B0604020202020204" pitchFamily="34" charset="0"/>
            </a:endParaRPr>
          </a:p>
        </p:txBody>
      </p:sp>
      <p:pic>
        <p:nvPicPr>
          <p:cNvPr id="8" name="Picture 7" descr="C:\Users\marya\Desktop\download (2).jpg"/>
          <p:cNvPicPr/>
          <p:nvPr/>
        </p:nvPicPr>
        <p:blipFill>
          <a:blip r:embed="rId2">
            <a:extLst>
              <a:ext uri="{28A0092B-C50C-407E-A947-70E740481C1C}">
                <a14:useLocalDpi xmlns:a14="http://schemas.microsoft.com/office/drawing/2010/main" val="0"/>
              </a:ext>
            </a:extLst>
          </a:blip>
          <a:srcRect/>
          <a:stretch>
            <a:fillRect/>
          </a:stretch>
        </p:blipFill>
        <p:spPr bwMode="auto">
          <a:xfrm>
            <a:off x="3971499" y="4030447"/>
            <a:ext cx="4135472" cy="2008935"/>
          </a:xfrm>
          <a:prstGeom prst="rect">
            <a:avLst/>
          </a:prstGeom>
          <a:noFill/>
          <a:ln>
            <a:noFill/>
          </a:ln>
        </p:spPr>
      </p:pic>
      <p:sp>
        <p:nvSpPr>
          <p:cNvPr id="9" name="Rectangle 8"/>
          <p:cNvSpPr/>
          <p:nvPr/>
        </p:nvSpPr>
        <p:spPr>
          <a:xfrm>
            <a:off x="5419614" y="3340956"/>
            <a:ext cx="1490857" cy="375552"/>
          </a:xfrm>
          <a:prstGeom prst="rect">
            <a:avLst/>
          </a:prstGeom>
        </p:spPr>
        <p:txBody>
          <a:bodyPr wrap="none">
            <a:spAutoFit/>
          </a:bodyPr>
          <a:lstStyle/>
          <a:p>
            <a:pPr algn="ctr" rtl="1">
              <a:lnSpc>
                <a:spcPct val="107000"/>
              </a:lnSpc>
              <a:spcAft>
                <a:spcPts val="800"/>
              </a:spcAft>
            </a:pPr>
            <a:r>
              <a:rPr lang="en-US" b="1" dirty="0">
                <a:highlight>
                  <a:srgbClr val="00FFFF"/>
                </a:highlight>
                <a:latin typeface="Calibri" panose="020F0502020204030204" pitchFamily="34" charset="0"/>
                <a:ea typeface="Calibri" panose="020F0502020204030204" pitchFamily="34" charset="0"/>
                <a:cs typeface="B Nazanin" panose="00000400000000000000" pitchFamily="2" charset="-78"/>
              </a:rPr>
              <a:t>Classification: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p:cNvPicPr>
            <a:picLocks noChangeAspect="1"/>
          </p:cNvPicPr>
          <p:nvPr/>
        </p:nvPicPr>
        <p:blipFill>
          <a:blip r:embed="rId3"/>
          <a:stretch>
            <a:fillRect/>
          </a:stretch>
        </p:blipFill>
        <p:spPr>
          <a:xfrm>
            <a:off x="1575498" y="1961889"/>
            <a:ext cx="1192933" cy="897758"/>
          </a:xfrm>
          <a:prstGeom prst="rect">
            <a:avLst/>
          </a:prstGeom>
        </p:spPr>
      </p:pic>
      <p:sp>
        <p:nvSpPr>
          <p:cNvPr id="11" name="Right Brace 10"/>
          <p:cNvSpPr/>
          <p:nvPr/>
        </p:nvSpPr>
        <p:spPr>
          <a:xfrm>
            <a:off x="2674088" y="1961889"/>
            <a:ext cx="188686" cy="725714"/>
          </a:xfrm>
          <a:prstGeom prst="rightBrace">
            <a:avLst/>
          </a:prstGeom>
          <a:ln>
            <a:solidFill>
              <a:srgbClr val="FF0000"/>
            </a:solidFill>
          </a:ln>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850962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11460400" y="6323662"/>
            <a:ext cx="731600" cy="524800"/>
          </a:xfrm>
        </p:spPr>
        <p:txBody>
          <a:bodyPr/>
          <a:lstStyle/>
          <a:p>
            <a:pPr algn="ctr"/>
            <a:fld id="{E11565FA-7072-4627-8569-9A94D1050C0C}" type="slidenum">
              <a:rPr lang="en-US" smtClean="0">
                <a:latin typeface="+mj-lt"/>
              </a:rPr>
              <a:pPr algn="ctr"/>
              <a:t>6</a:t>
            </a:fld>
            <a:endParaRPr lang="en-US" dirty="0">
              <a:latin typeface="+mj-lt"/>
            </a:endParaRPr>
          </a:p>
        </p:txBody>
      </p:sp>
      <p:sp>
        <p:nvSpPr>
          <p:cNvPr id="3" name="Rectangle 2"/>
          <p:cNvSpPr/>
          <p:nvPr/>
        </p:nvSpPr>
        <p:spPr>
          <a:xfrm>
            <a:off x="2377257" y="759644"/>
            <a:ext cx="7211701" cy="3067506"/>
          </a:xfrm>
          <a:prstGeom prst="rect">
            <a:avLst/>
          </a:prstGeom>
        </p:spPr>
        <p:txBody>
          <a:bodyPr wrap="square">
            <a:spAutoFit/>
          </a:bodyPr>
          <a:lstStyle/>
          <a:p>
            <a:pPr marL="342900" lvl="0" indent="-342900" algn="r" rtl="1">
              <a:lnSpc>
                <a:spcPct val="150000"/>
              </a:lnSpc>
              <a:spcAft>
                <a:spcPts val="800"/>
              </a:spcAft>
              <a:buClr>
                <a:srgbClr val="7030A0"/>
              </a:buClr>
              <a:buFont typeface="Arial" panose="020B0604020202020204" pitchFamily="34" charset="0"/>
              <a:buChar char="֍"/>
              <a:tabLst>
                <a:tab pos="1188720" algn="l"/>
              </a:tabLst>
            </a:pPr>
            <a:r>
              <a:rPr lang="ar-SA" sz="2000" dirty="0">
                <a:solidFill>
                  <a:srgbClr val="263238"/>
                </a:solidFill>
                <a:latin typeface="Arial" panose="020B0604020202020204" pitchFamily="34" charset="0"/>
                <a:ea typeface="Calibri" panose="020F0502020204030204" pitchFamily="34" charset="0"/>
              </a:rPr>
              <a:t>اما </a:t>
            </a:r>
            <a:r>
              <a:rPr lang="fa-IR" sz="2000" dirty="0">
                <a:solidFill>
                  <a:srgbClr val="263238"/>
                </a:solidFill>
                <a:latin typeface="Arial" panose="020B0604020202020204" pitchFamily="34" charset="0"/>
                <a:ea typeface="Calibri" panose="020F0502020204030204" pitchFamily="34" charset="0"/>
              </a:rPr>
              <a:t>تقسیم ب</a:t>
            </a:r>
            <a:r>
              <a:rPr lang="ar-SA" sz="2000" dirty="0">
                <a:solidFill>
                  <a:srgbClr val="263238"/>
                </a:solidFill>
                <a:latin typeface="Arial" panose="020B0604020202020204" pitchFamily="34" charset="0"/>
                <a:ea typeface="Calibri" panose="020F0502020204030204" pitchFamily="34" charset="0"/>
              </a:rPr>
              <a:t>ندی </a:t>
            </a:r>
            <a:r>
              <a:rPr lang="ar-SA" sz="2000" dirty="0">
                <a:solidFill>
                  <a:srgbClr val="263238"/>
                </a:solidFill>
                <a:highlight>
                  <a:srgbClr val="FFFF00"/>
                </a:highlight>
                <a:latin typeface="Arial" panose="020B0604020202020204" pitchFamily="34" charset="0"/>
                <a:ea typeface="Calibri" panose="020F0502020204030204" pitchFamily="34" charset="0"/>
              </a:rPr>
              <a:t>(</a:t>
            </a:r>
            <a:r>
              <a:rPr lang="en-US" sz="2000" dirty="0">
                <a:solidFill>
                  <a:srgbClr val="263238"/>
                </a:solidFill>
                <a:highlight>
                  <a:srgbClr val="FFFF00"/>
                </a:highlight>
                <a:latin typeface="Arial" panose="020B0604020202020204" pitchFamily="34" charset="0"/>
                <a:ea typeface="Calibri" panose="020F0502020204030204" pitchFamily="34" charset="0"/>
                <a:cs typeface="Arial" panose="020B0604020202020204" pitchFamily="34" charset="0"/>
              </a:rPr>
              <a:t>segmentation</a:t>
            </a:r>
            <a:r>
              <a:rPr lang="ar-SA" sz="2000" dirty="0">
                <a:solidFill>
                  <a:srgbClr val="263238"/>
                </a:solidFill>
                <a:highlight>
                  <a:srgbClr val="FFFF00"/>
                </a:highlight>
                <a:latin typeface="Arial" panose="020B0604020202020204" pitchFamily="34" charset="0"/>
                <a:ea typeface="Calibri" panose="020F0502020204030204" pitchFamily="34" charset="0"/>
              </a:rPr>
              <a:t>):</a:t>
            </a:r>
            <a:r>
              <a:rPr lang="ar-SA" sz="2000" dirty="0">
                <a:solidFill>
                  <a:srgbClr val="263238"/>
                </a:solidFill>
                <a:latin typeface="Arial" panose="020B0604020202020204" pitchFamily="34" charset="0"/>
                <a:ea typeface="Calibri" panose="020F0502020204030204" pitchFamily="34" charset="0"/>
              </a:rPr>
              <a:t> یعنی قطعه‌</a:t>
            </a:r>
            <a:r>
              <a:rPr lang="fa-IR" sz="2000" dirty="0">
                <a:solidFill>
                  <a:srgbClr val="263238"/>
                </a:solidFill>
                <a:latin typeface="Arial" panose="020B0604020202020204" pitchFamily="34" charset="0"/>
                <a:ea typeface="Calibri" panose="020F0502020204030204" pitchFamily="34" charset="0"/>
              </a:rPr>
              <a:t> </a:t>
            </a:r>
            <a:r>
              <a:rPr lang="ar-SA" sz="2000" dirty="0">
                <a:solidFill>
                  <a:srgbClr val="263238"/>
                </a:solidFill>
                <a:latin typeface="Arial" panose="020B0604020202020204" pitchFamily="34" charset="0"/>
                <a:ea typeface="Calibri" panose="020F0502020204030204" pitchFamily="34" charset="0"/>
              </a:rPr>
              <a:t>بندی کردن یک تصویر دیجیتال به چند بخش.</a:t>
            </a:r>
            <a:endParaRPr lang="fa-IR" sz="2000" dirty="0">
              <a:solidFill>
                <a:srgbClr val="263238"/>
              </a:solidFill>
              <a:latin typeface="Arial" panose="020B0604020202020204" pitchFamily="34" charset="0"/>
              <a:ea typeface="Calibri" panose="020F0502020204030204" pitchFamily="34" charset="0"/>
            </a:endParaRPr>
          </a:p>
          <a:p>
            <a:pPr marL="342900" lvl="0" indent="-342900" algn="r" rtl="1">
              <a:lnSpc>
                <a:spcPct val="150000"/>
              </a:lnSpc>
              <a:spcAft>
                <a:spcPts val="800"/>
              </a:spcAft>
              <a:buClr>
                <a:schemeClr val="accent1"/>
              </a:buClr>
              <a:buFont typeface="Arial" panose="020B0604020202020204" pitchFamily="34" charset="0"/>
              <a:buChar char="֍"/>
              <a:tabLst>
                <a:tab pos="1188720" algn="l"/>
              </a:tabLst>
            </a:pPr>
            <a:r>
              <a:rPr lang="fa-IR" sz="2000" dirty="0">
                <a:solidFill>
                  <a:srgbClr val="263238"/>
                </a:solidFill>
                <a:latin typeface="Arial" panose="020B0604020202020204" pitchFamily="34" charset="0"/>
                <a:ea typeface="Calibri" panose="020F0502020204030204" pitchFamily="34" charset="0"/>
              </a:rPr>
              <a:t> تقسیم </a:t>
            </a:r>
            <a:r>
              <a:rPr lang="ar-SA" sz="2000" dirty="0">
                <a:solidFill>
                  <a:srgbClr val="263238"/>
                </a:solidFill>
                <a:latin typeface="Arial" panose="020B0604020202020204" pitchFamily="34" charset="0"/>
                <a:ea typeface="Calibri" panose="020F0502020204030204" pitchFamily="34" charset="0"/>
              </a:rPr>
              <a:t>‌بندی تصویر معمولاً برای پیدا کردن محل اشیا موردنظر و مرزها در تصویر استفاده می‌شود.</a:t>
            </a:r>
            <a:endParaRPr lang="fa-IR" sz="2000" dirty="0">
              <a:solidFill>
                <a:srgbClr val="263238"/>
              </a:solidFill>
              <a:latin typeface="Arial" panose="020B0604020202020204" pitchFamily="34" charset="0"/>
              <a:ea typeface="Calibri" panose="020F0502020204030204" pitchFamily="34" charset="0"/>
            </a:endParaRPr>
          </a:p>
          <a:p>
            <a:pPr marL="342900" lvl="0" indent="-342900" algn="r" rtl="1">
              <a:lnSpc>
                <a:spcPct val="150000"/>
              </a:lnSpc>
              <a:spcAft>
                <a:spcPts val="800"/>
              </a:spcAft>
              <a:buClr>
                <a:schemeClr val="accent1"/>
              </a:buClr>
              <a:buFont typeface="Arial" panose="020B0604020202020204" pitchFamily="34" charset="0"/>
              <a:buChar char="֍"/>
              <a:tabLst>
                <a:tab pos="1188720" algn="l"/>
              </a:tabLst>
            </a:pPr>
            <a:r>
              <a:rPr lang="fa-IR" sz="2000" dirty="0">
                <a:solidFill>
                  <a:srgbClr val="263238"/>
                </a:solidFill>
                <a:latin typeface="Arial" panose="020B0604020202020204" pitchFamily="34" charset="0"/>
                <a:ea typeface="Calibri" panose="020F0502020204030204" pitchFamily="34" charset="0"/>
              </a:rPr>
              <a:t> </a:t>
            </a:r>
            <a:r>
              <a:rPr lang="ar-SA" sz="2000" dirty="0">
                <a:solidFill>
                  <a:srgbClr val="263238"/>
                </a:solidFill>
                <a:latin typeface="Arial" panose="020B0604020202020204" pitchFamily="34" charset="0"/>
                <a:ea typeface="Calibri" panose="020F0502020204030204" pitchFamily="34" charset="0"/>
              </a:rPr>
              <a:t>خروجی</a:t>
            </a:r>
            <a:r>
              <a:rPr lang="fa-IR" sz="2000" dirty="0">
                <a:solidFill>
                  <a:srgbClr val="263238"/>
                </a:solidFill>
                <a:latin typeface="Arial" panose="020B0604020202020204" pitchFamily="34" charset="0"/>
                <a:ea typeface="Calibri" panose="020F0502020204030204" pitchFamily="34" charset="0"/>
              </a:rPr>
              <a:t> این</a:t>
            </a:r>
            <a:r>
              <a:rPr lang="ar-SA" sz="2000" dirty="0">
                <a:solidFill>
                  <a:srgbClr val="263238"/>
                </a:solidFill>
                <a:latin typeface="Arial" panose="020B0604020202020204" pitchFamily="34" charset="0"/>
                <a:ea typeface="Calibri" panose="020F0502020204030204" pitchFamily="34" charset="0"/>
              </a:rPr>
              <a:t> فرایند، مجموعه ای از بخش‌هاست که اجتماع آنها، کل تصویر را شامل</a:t>
            </a:r>
            <a:r>
              <a:rPr lang="fa-IR" sz="2000" dirty="0">
                <a:solidFill>
                  <a:srgbClr val="263238"/>
                </a:solidFill>
                <a:latin typeface="Arial" panose="020B0604020202020204" pitchFamily="34" charset="0"/>
                <a:ea typeface="Calibri" panose="020F0502020204030204" pitchFamily="34" charset="0"/>
              </a:rPr>
              <a:t> </a:t>
            </a:r>
            <a:r>
              <a:rPr lang="ar-SA" sz="2000" dirty="0">
                <a:solidFill>
                  <a:srgbClr val="263238"/>
                </a:solidFill>
                <a:latin typeface="Arial" panose="020B0604020202020204" pitchFamily="34" charset="0"/>
                <a:ea typeface="Calibri" panose="020F0502020204030204" pitchFamily="34" charset="0"/>
              </a:rPr>
              <a:t> می‌شود.</a:t>
            </a:r>
            <a:endParaRPr lang="en-US" sz="2000" dirty="0">
              <a:solidFill>
                <a:srgbClr val="263238"/>
              </a:solidFill>
              <a:latin typeface="Arial" panose="020B0604020202020204" pitchFamily="34" charset="0"/>
              <a:cs typeface="Arial" panose="020B0604020202020204" pitchFamily="34" charset="0"/>
            </a:endParaRPr>
          </a:p>
        </p:txBody>
      </p:sp>
      <p:pic>
        <p:nvPicPr>
          <p:cNvPr id="4" name="Picture 3" descr="C:\Users\marya\Desktop\download (1).jpg"/>
          <p:cNvPicPr/>
          <p:nvPr/>
        </p:nvPicPr>
        <p:blipFill>
          <a:blip r:embed="rId2">
            <a:extLst>
              <a:ext uri="{28A0092B-C50C-407E-A947-70E740481C1C}">
                <a14:useLocalDpi xmlns:a14="http://schemas.microsoft.com/office/drawing/2010/main" val="0"/>
              </a:ext>
            </a:extLst>
          </a:blip>
          <a:srcRect/>
          <a:stretch>
            <a:fillRect/>
          </a:stretch>
        </p:blipFill>
        <p:spPr bwMode="auto">
          <a:xfrm>
            <a:off x="3710755" y="4226635"/>
            <a:ext cx="4544704" cy="2069736"/>
          </a:xfrm>
          <a:prstGeom prst="rect">
            <a:avLst/>
          </a:prstGeom>
          <a:noFill/>
          <a:ln>
            <a:noFill/>
          </a:ln>
        </p:spPr>
      </p:pic>
      <p:sp>
        <p:nvSpPr>
          <p:cNvPr id="5" name="Rectangle 4"/>
          <p:cNvSpPr/>
          <p:nvPr/>
        </p:nvSpPr>
        <p:spPr>
          <a:xfrm>
            <a:off x="5288076" y="3852878"/>
            <a:ext cx="1672253" cy="373757"/>
          </a:xfrm>
          <a:prstGeom prst="rect">
            <a:avLst/>
          </a:prstGeom>
        </p:spPr>
        <p:txBody>
          <a:bodyPr wrap="none">
            <a:spAutoFit/>
          </a:bodyPr>
          <a:lstStyle/>
          <a:p>
            <a:pPr algn="ctr" rtl="1">
              <a:lnSpc>
                <a:spcPct val="107000"/>
              </a:lnSpc>
              <a:spcAft>
                <a:spcPts val="800"/>
              </a:spcAft>
            </a:pPr>
            <a:r>
              <a:rPr lang="en-US" dirty="0">
                <a:highlight>
                  <a:srgbClr val="FFFF00"/>
                </a:highlight>
                <a:latin typeface="Arial" panose="020B0604020202020204" pitchFamily="34" charset="0"/>
                <a:ea typeface="Calibri" panose="020F0502020204030204" pitchFamily="34" charset="0"/>
                <a:cs typeface="Arial" panose="020B0604020202020204" pitchFamily="34" charset="0"/>
              </a:rPr>
              <a:t>Segmentation: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p:txBody>
      </p:sp>
      <p:cxnSp>
        <p:nvCxnSpPr>
          <p:cNvPr id="6" name="Straight Arrow Connector 5"/>
          <p:cNvCxnSpPr/>
          <p:nvPr/>
        </p:nvCxnSpPr>
        <p:spPr>
          <a:xfrm>
            <a:off x="3561095" y="4698884"/>
            <a:ext cx="0" cy="1125237"/>
          </a:xfrm>
          <a:prstGeom prst="straightConnector1">
            <a:avLst/>
          </a:prstGeom>
          <a:ln>
            <a:solidFill>
              <a:srgbClr val="FF000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12139498"/>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a:xfrm>
            <a:off x="11460400" y="6333200"/>
            <a:ext cx="731600" cy="524800"/>
          </a:xfrm>
        </p:spPr>
        <p:txBody>
          <a:bodyPr/>
          <a:lstStyle/>
          <a:p>
            <a:pPr algn="ctr"/>
            <a:fld id="{E11565FA-7072-4627-8569-9A94D1050C0C}" type="slidenum">
              <a:rPr lang="en-US" smtClean="0">
                <a:latin typeface="Arial" panose="020B0604020202020204" pitchFamily="34" charset="0"/>
                <a:cs typeface="Arial" panose="020B0604020202020204" pitchFamily="34" charset="0"/>
              </a:rPr>
              <a:pPr algn="ctr"/>
              <a:t>7</a:t>
            </a:fld>
            <a:endParaRPr lang="en-US" dirty="0">
              <a:latin typeface="Arial" panose="020B0604020202020204" pitchFamily="34" charset="0"/>
              <a:cs typeface="Arial" panose="020B0604020202020204" pitchFamily="34" charset="0"/>
            </a:endParaRPr>
          </a:p>
        </p:txBody>
      </p:sp>
      <p:sp>
        <p:nvSpPr>
          <p:cNvPr id="4" name="Rectangle 3"/>
          <p:cNvSpPr/>
          <p:nvPr/>
        </p:nvSpPr>
        <p:spPr>
          <a:xfrm>
            <a:off x="1760559" y="2063254"/>
            <a:ext cx="8806963" cy="3831818"/>
          </a:xfrm>
          <a:prstGeom prst="rect">
            <a:avLst/>
          </a:prstGeom>
        </p:spPr>
        <p:txBody>
          <a:bodyPr wrap="square">
            <a:spAutoFit/>
          </a:bodyPr>
          <a:lstStyle/>
          <a:p>
            <a:pPr marL="285750" indent="-285750" algn="just" rtl="1">
              <a:buClr>
                <a:srgbClr val="00B0F0"/>
              </a:buClr>
              <a:buFontTx/>
              <a:buChar char="֍"/>
            </a:pPr>
            <a:r>
              <a:rPr lang="ar-SA" sz="2100" dirty="0">
                <a:latin typeface="Arial" panose="020B0604020202020204" pitchFamily="34" charset="0"/>
                <a:ea typeface="Calibri" panose="020F0502020204030204" pitchFamily="34" charset="0"/>
                <a:cs typeface="Arial" panose="020B0604020202020204" pitchFamily="34" charset="0"/>
              </a:rPr>
              <a:t>درجه بندی سرطان به معنای تعیین میزان وخامت سرطان، یکی از مهم ترین مراحل پیش بینی و برنامه ریزی برای درمان سرطان به شمار می رود.</a:t>
            </a:r>
            <a:endParaRPr lang="fa-IR" sz="2100" dirty="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EE0000"/>
              </a:buClr>
              <a:buFontTx/>
              <a:buChar char="֍"/>
            </a:pPr>
            <a:endParaRPr lang="fa-IR" sz="2100" dirty="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EE0000"/>
              </a:buClr>
              <a:buFontTx/>
              <a:buChar char="֍"/>
            </a:pPr>
            <a:endParaRPr lang="fa-IR" sz="2100" dirty="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00B0F0"/>
              </a:buClr>
              <a:buFontTx/>
              <a:buChar char="֍"/>
            </a:pPr>
            <a:r>
              <a:rPr lang="ar-SA" sz="2100" dirty="0">
                <a:latin typeface="Arial" panose="020B0604020202020204" pitchFamily="34" charset="0"/>
                <a:ea typeface="Calibri" panose="020F0502020204030204" pitchFamily="34" charset="0"/>
                <a:cs typeface="Arial" panose="020B0604020202020204" pitchFamily="34" charset="0"/>
              </a:rPr>
              <a:t> </a:t>
            </a:r>
            <a:r>
              <a:rPr lang="fa-IR" sz="2100" dirty="0">
                <a:latin typeface="Arial" panose="020B0604020202020204" pitchFamily="34" charset="0"/>
                <a:ea typeface="Calibri" panose="020F0502020204030204" pitchFamily="34" charset="0"/>
                <a:cs typeface="Arial" panose="020B0604020202020204" pitchFamily="34" charset="0"/>
              </a:rPr>
              <a:t>تحلیل </a:t>
            </a:r>
            <a:r>
              <a:rPr lang="ar-SA" sz="2100" dirty="0">
                <a:latin typeface="Arial" panose="020B0604020202020204" pitchFamily="34" charset="0"/>
                <a:ea typeface="Calibri" panose="020F0502020204030204" pitchFamily="34" charset="0"/>
                <a:cs typeface="Arial" panose="020B0604020202020204" pitchFamily="34" charset="0"/>
              </a:rPr>
              <a:t>بخش های حاویِ تومور در </a:t>
            </a:r>
            <a:r>
              <a:rPr lang="fa-IR" sz="2100" dirty="0">
                <a:latin typeface="Arial" panose="020B0604020202020204" pitchFamily="34" charset="0"/>
                <a:ea typeface="Calibri" panose="020F0502020204030204" pitchFamily="34" charset="0"/>
                <a:cs typeface="Arial" panose="020B0604020202020204" pitchFamily="34" charset="0"/>
              </a:rPr>
              <a:t>تصاویر بافت شناسی، از روش های مهم و پر کاربرد در شناسایی و تشخیص سرطان هست که </a:t>
            </a:r>
            <a:r>
              <a:rPr lang="ar-SA" sz="2400" dirty="0"/>
              <a:t>روشِ آسیب شناسیِ دیجیتال، فرصت </a:t>
            </a:r>
            <a:r>
              <a:rPr lang="fa-IR" sz="2400" dirty="0"/>
              <a:t>مناسبی </a:t>
            </a:r>
            <a:r>
              <a:rPr lang="ar-SA" sz="2400" dirty="0"/>
              <a:t>را برای ما فراهم می کند تا به طور خودکار، مقادیرِ زیادی از این داده های تصویریِ پیچیده را تجزیه و تحلیل کنیم تا نتیجه گیری های زیست شناسی از آنها گرفته شود و مدل های ساختاریِ سلولی و بافتی را در مقیاس بزرگ مورد مطالعه قرار دهیم. </a:t>
            </a:r>
            <a:endParaRPr lang="fa-IR" sz="2400" dirty="0"/>
          </a:p>
          <a:p>
            <a:pPr marL="285750" indent="-285750" algn="just" rtl="1">
              <a:buClr>
                <a:srgbClr val="EE0000"/>
              </a:buClr>
              <a:buFontTx/>
              <a:buChar char="֍"/>
            </a:pPr>
            <a:endParaRPr lang="en-US" sz="2100" dirty="0">
              <a:latin typeface="Arial" panose="020B0604020202020204" pitchFamily="34" charset="0"/>
              <a:ea typeface="Calibri" panose="020F0502020204030204" pitchFamily="34" charset="0"/>
              <a:cs typeface="Arial" panose="020B0604020202020204" pitchFamily="34" charset="0"/>
            </a:endParaRPr>
          </a:p>
          <a:p>
            <a:pPr marL="285750" indent="-285750" algn="just" rtl="1">
              <a:buClr>
                <a:srgbClr val="EE0000"/>
              </a:buClr>
              <a:buFontTx/>
              <a:buChar char="֍"/>
            </a:pPr>
            <a:endParaRPr lang="fa-IR" sz="2100" dirty="0">
              <a:latin typeface="Arial" panose="020B0604020202020204" pitchFamily="34" charset="0"/>
              <a:ea typeface="Calibri" panose="020F0502020204030204" pitchFamily="34" charset="0"/>
              <a:cs typeface="Arial" panose="020B0604020202020204" pitchFamily="34" charset="0"/>
            </a:endParaRPr>
          </a:p>
        </p:txBody>
      </p:sp>
      <p:sp>
        <p:nvSpPr>
          <p:cNvPr id="5" name="Rectangle 4"/>
          <p:cNvSpPr/>
          <p:nvPr/>
        </p:nvSpPr>
        <p:spPr>
          <a:xfrm>
            <a:off x="3785826" y="774736"/>
            <a:ext cx="4756431" cy="954107"/>
          </a:xfrm>
          <a:prstGeom prst="rect">
            <a:avLst/>
          </a:prstGeom>
        </p:spPr>
        <p:txBody>
          <a:bodyPr wrap="none">
            <a:spAutoFit/>
          </a:bodyPr>
          <a:lstStyle/>
          <a:p>
            <a:pPr lvl="0" algn="ctr"/>
            <a:r>
              <a:rPr lang="fa-IR" sz="28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cs typeface="Arial" panose="020B0604020202020204" pitchFamily="34" charset="0"/>
              </a:rPr>
              <a:t>3</a:t>
            </a:r>
            <a:r>
              <a:rPr lang="fa-IR" sz="2800" b="1" dirty="0">
                <a:effectLst>
                  <a:outerShdw blurRad="38100" dist="38100" dir="2700000" algn="tl">
                    <a:srgbClr val="000000">
                      <a:alpha val="43137"/>
                    </a:srgbClr>
                  </a:outerShdw>
                </a:effectLst>
                <a:latin typeface="Arial" panose="020B0604020202020204" pitchFamily="34" charset="0"/>
                <a:ea typeface="Calibri" panose="020F0502020204030204" pitchFamily="34" charset="0"/>
              </a:rPr>
              <a:t>. اهمیت تقسیم بندی خودکار تصاویر:</a:t>
            </a:r>
          </a:p>
          <a:p>
            <a:pPr lvl="0" algn="ctr"/>
            <a:endParaRPr lang="en-US" sz="28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6" name="p7,HW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1706" y="6185470"/>
            <a:ext cx="452530" cy="452530"/>
          </a:xfrm>
          <a:prstGeom prst="rect">
            <a:avLst/>
          </a:prstGeom>
        </p:spPr>
      </p:pic>
    </p:spTree>
    <p:extLst>
      <p:ext uri="{BB962C8B-B14F-4D97-AF65-F5344CB8AC3E}">
        <p14:creationId xmlns:p14="http://schemas.microsoft.com/office/powerpoint/2010/main" val="303367031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67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a:xfrm>
            <a:off x="11460400" y="6315948"/>
            <a:ext cx="731600" cy="524800"/>
          </a:xfrm>
        </p:spPr>
        <p:txBody>
          <a:bodyPr/>
          <a:lstStyle/>
          <a:p>
            <a:pPr algn="ctr"/>
            <a:fld id="{E11565FA-7072-4627-8569-9A94D1050C0C}" type="slidenum">
              <a:rPr lang="en-US" smtClean="0">
                <a:latin typeface="+mj-lt"/>
              </a:rPr>
              <a:pPr algn="ctr"/>
              <a:t>8</a:t>
            </a:fld>
            <a:endParaRPr lang="en-US" dirty="0">
              <a:latin typeface="+mj-lt"/>
            </a:endParaRPr>
          </a:p>
        </p:txBody>
      </p:sp>
      <p:sp>
        <p:nvSpPr>
          <p:cNvPr id="3" name="Rectangle 2"/>
          <p:cNvSpPr/>
          <p:nvPr/>
        </p:nvSpPr>
        <p:spPr>
          <a:xfrm>
            <a:off x="986516" y="670157"/>
            <a:ext cx="9048465" cy="4708981"/>
          </a:xfrm>
          <a:prstGeom prst="rect">
            <a:avLst/>
          </a:prstGeom>
        </p:spPr>
        <p:txBody>
          <a:bodyPr wrap="square">
            <a:spAutoFit/>
          </a:bodyPr>
          <a:lstStyle/>
          <a:p>
            <a:pPr marL="342900" indent="-342900" algn="r" rtl="1">
              <a:buClr>
                <a:srgbClr val="FF0000"/>
              </a:buClr>
              <a:buFont typeface="Arial" panose="020B0604020202020204" pitchFamily="34" charset="0"/>
              <a:buChar char="֍"/>
            </a:pPr>
            <a:endParaRPr lang="fa-IR" sz="2100" dirty="0">
              <a:latin typeface="Arial" panose="020B0604020202020204" pitchFamily="34" charset="0"/>
              <a:ea typeface="Calibri" panose="020F0502020204030204" pitchFamily="34" charset="0"/>
              <a:cs typeface="Arial" panose="020B0604020202020204" pitchFamily="34" charset="0"/>
            </a:endParaRPr>
          </a:p>
          <a:p>
            <a:pPr marL="342900" indent="-342900" algn="r" rtl="1">
              <a:buClr>
                <a:srgbClr val="00B0F0"/>
              </a:buClr>
              <a:buFont typeface="Arial" panose="020B0604020202020204" pitchFamily="34" charset="0"/>
              <a:buChar char="֍"/>
            </a:pPr>
            <a:r>
              <a:rPr lang="fa-IR" sz="2100" dirty="0">
                <a:latin typeface="Arial" panose="020B0604020202020204" pitchFamily="34" charset="0"/>
                <a:ea typeface="Calibri" panose="020F0502020204030204" pitchFamily="34" charset="0"/>
              </a:rPr>
              <a:t>از جمله کارهایی که در این نوع تحلیل صورت می گیرد، طبقه بندی و تقسیم غدد، توسط تجزیه و تحلیل خودکار مقادیر </a:t>
            </a:r>
            <a:r>
              <a:rPr lang="ar-SA" sz="2100" dirty="0">
                <a:latin typeface="Arial" panose="020B0604020202020204" pitchFamily="34" charset="0"/>
                <a:ea typeface="Calibri" panose="020F0502020204030204" pitchFamily="34" charset="0"/>
              </a:rPr>
              <a:t>زیادی از داده های تصویری پیچیده</a:t>
            </a:r>
            <a:r>
              <a:rPr lang="fa-IR" sz="2100" dirty="0">
                <a:latin typeface="Arial" panose="020B0604020202020204" pitchFamily="34" charset="0"/>
                <a:ea typeface="Calibri" panose="020F0502020204030204" pitchFamily="34" charset="0"/>
              </a:rPr>
              <a:t> است.</a:t>
            </a:r>
          </a:p>
          <a:p>
            <a:pPr marL="342900" indent="-342900" algn="r" rtl="1">
              <a:buClr>
                <a:srgbClr val="FF0000"/>
              </a:buClr>
              <a:buFont typeface="Arial" panose="020B0604020202020204" pitchFamily="34" charset="0"/>
              <a:buChar char="֍"/>
            </a:pPr>
            <a:endParaRPr lang="fa-IR" sz="2100" dirty="0">
              <a:latin typeface="Arial" panose="020B0604020202020204" pitchFamily="34" charset="0"/>
              <a:ea typeface="Calibri" panose="020F0502020204030204" pitchFamily="34" charset="0"/>
            </a:endParaRPr>
          </a:p>
          <a:p>
            <a:pPr marL="342900" indent="-342900" algn="r" rtl="1">
              <a:buClr>
                <a:srgbClr val="FF0000"/>
              </a:buClr>
              <a:buFont typeface="Arial" panose="020B0604020202020204" pitchFamily="34" charset="0"/>
              <a:buChar char="֍"/>
            </a:pPr>
            <a:endParaRPr lang="fa-IR" sz="2100" dirty="0">
              <a:latin typeface="Arial" panose="020B0604020202020204" pitchFamily="34" charset="0"/>
              <a:ea typeface="Calibri" panose="020F0502020204030204" pitchFamily="34" charset="0"/>
              <a:cs typeface="Arial" panose="020B0604020202020204" pitchFamily="34" charset="0"/>
            </a:endParaRPr>
          </a:p>
          <a:p>
            <a:pPr marL="342900" indent="-342900" algn="r" rtl="1">
              <a:buClr>
                <a:srgbClr val="00B0F0"/>
              </a:buClr>
              <a:buFont typeface="Arial" panose="020B0604020202020204" pitchFamily="34" charset="0"/>
              <a:buChar char="֍"/>
            </a:pPr>
            <a:r>
              <a:rPr lang="fa-IR" sz="2100" dirty="0">
                <a:latin typeface="Arial" panose="020B0604020202020204" pitchFamily="34" charset="0"/>
                <a:ea typeface="Calibri" panose="020F0502020204030204" pitchFamily="34" charset="0"/>
                <a:cs typeface="Arial" panose="020B0604020202020204" pitchFamily="34" charset="0"/>
              </a:rPr>
              <a:t>ارائه ی روش های خودکار برای این کار باعث کاهش بار کاری آسیب شناسان، افزایش دقت و شناسایی انواع مختلف تومور و سرطان می شود.</a:t>
            </a:r>
          </a:p>
          <a:p>
            <a:pPr marL="342900" indent="-342900" algn="r" rtl="1">
              <a:buClr>
                <a:srgbClr val="FF0000"/>
              </a:buClr>
              <a:buFont typeface="Arial" panose="020B0604020202020204" pitchFamily="34" charset="0"/>
              <a:buChar char="֍"/>
            </a:pPr>
            <a:endParaRPr lang="fa-IR" sz="2100" dirty="0">
              <a:latin typeface="Arial" panose="020B0604020202020204" pitchFamily="34" charset="0"/>
              <a:ea typeface="Calibri" panose="020F0502020204030204" pitchFamily="34" charset="0"/>
              <a:cs typeface="Arial" panose="020B0604020202020204" pitchFamily="34" charset="0"/>
            </a:endParaRPr>
          </a:p>
          <a:p>
            <a:pPr marL="342900" indent="-342900" algn="r" rtl="1">
              <a:buClr>
                <a:srgbClr val="FF0000"/>
              </a:buClr>
              <a:buFont typeface="Arial" panose="020B0604020202020204" pitchFamily="34" charset="0"/>
              <a:buChar char="֍"/>
            </a:pPr>
            <a:endParaRPr lang="fa-IR" sz="2100" dirty="0">
              <a:latin typeface="Arial" panose="020B0604020202020204" pitchFamily="34" charset="0"/>
              <a:ea typeface="Calibri" panose="020F0502020204030204" pitchFamily="34" charset="0"/>
              <a:cs typeface="Arial" panose="020B0604020202020204" pitchFamily="34" charset="0"/>
            </a:endParaRPr>
          </a:p>
          <a:p>
            <a:pPr marL="342900" indent="-342900" algn="r" rtl="1">
              <a:buClr>
                <a:schemeClr val="accent1"/>
              </a:buClr>
              <a:buFont typeface="Arial" panose="020B0604020202020204" pitchFamily="34" charset="0"/>
              <a:buChar char="֍"/>
            </a:pPr>
            <a:r>
              <a:rPr lang="fa-IR" sz="2100" dirty="0">
                <a:latin typeface="Arial" panose="020B0604020202020204" pitchFamily="34" charset="0"/>
                <a:ea typeface="Calibri" panose="020F0502020204030204" pitchFamily="34" charset="0"/>
                <a:cs typeface="Arial" panose="020B0604020202020204" pitchFamily="34" charset="0"/>
              </a:rPr>
              <a:t>خوشبختانه همه گیرشدن استفاده از تصاویر دیجیتالی از بافت ها، زیر ساخت لازم برای ایجاد یک روش دیجیتال برای آنالیز بافت ها را فراهم کرده است. در نتیجه ارائه ی الگوریتمی که بتواند ویژگی های ساختاری غدد را به طور خودکار به دست آورد، پیشرفتی تاثیر گذاردر روند درمان بیماری محسوب می شود</a:t>
            </a:r>
            <a:r>
              <a:rPr lang="fa-IR" sz="2400" dirty="0"/>
              <a:t>.</a:t>
            </a:r>
            <a:endParaRPr lang="en-US" sz="2400" dirty="0"/>
          </a:p>
          <a:p>
            <a:pPr marL="342900" indent="-342900" algn="r" rtl="1">
              <a:buClr>
                <a:srgbClr val="FF0000"/>
              </a:buClr>
              <a:buFont typeface="Arial" panose="020B0604020202020204" pitchFamily="34" charset="0"/>
              <a:buChar char="֍"/>
            </a:pPr>
            <a:endParaRPr lang="fa-IR" sz="2400" dirty="0"/>
          </a:p>
        </p:txBody>
      </p:sp>
      <p:pic>
        <p:nvPicPr>
          <p:cNvPr id="5" name="p8,HW0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107271" y="6294828"/>
            <a:ext cx="464374" cy="464374"/>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0631" y="4546242"/>
            <a:ext cx="3528811" cy="2311758"/>
          </a:xfrm>
          <a:prstGeom prst="rect">
            <a:avLst/>
          </a:prstGeom>
        </p:spPr>
      </p:pic>
    </p:spTree>
    <p:extLst>
      <p:ext uri="{BB962C8B-B14F-4D97-AF65-F5344CB8AC3E}">
        <p14:creationId xmlns:p14="http://schemas.microsoft.com/office/powerpoint/2010/main" val="162909253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174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0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47672" y="1172772"/>
            <a:ext cx="7973568" cy="4385816"/>
          </a:xfrm>
          <a:prstGeom prst="rect">
            <a:avLst/>
          </a:prstGeom>
          <a:noFill/>
        </p:spPr>
        <p:txBody>
          <a:bodyPr wrap="square" rtlCol="0">
            <a:spAutoFit/>
          </a:bodyPr>
          <a:lstStyle/>
          <a:p>
            <a:pPr algn="r" rtl="1"/>
            <a:r>
              <a:rPr lang="fa-IR" sz="2800" b="1" dirty="0">
                <a:solidFill>
                  <a:schemeClr val="accent1"/>
                </a:solidFill>
                <a:latin typeface="Arial" panose="020B0604020202020204" pitchFamily="34" charset="0"/>
                <a:cs typeface="Arial" panose="020B0604020202020204" pitchFamily="34" charset="0"/>
              </a:rPr>
              <a:t>1-4. ساختار کلی روش ها:</a:t>
            </a:r>
          </a:p>
          <a:p>
            <a:pPr algn="r" rtl="1"/>
            <a:endParaRPr lang="fa-IR" sz="300" dirty="0">
              <a:latin typeface="Arial" panose="020B0604020202020204" pitchFamily="34" charset="0"/>
            </a:endParaRPr>
          </a:p>
          <a:p>
            <a:pPr algn="r" rtl="1"/>
            <a:endParaRPr lang="fa-IR" sz="300" dirty="0">
              <a:latin typeface="Arial" panose="020B0604020202020204" pitchFamily="34" charset="0"/>
            </a:endParaRPr>
          </a:p>
          <a:p>
            <a:pPr algn="r" rtl="1"/>
            <a:endParaRPr lang="fa-IR" sz="300" dirty="0">
              <a:latin typeface="Arial" panose="020B0604020202020204" pitchFamily="34" charset="0"/>
            </a:endParaRPr>
          </a:p>
          <a:p>
            <a:pPr algn="r" rtl="1"/>
            <a:r>
              <a:rPr lang="fa-IR" sz="2300" dirty="0">
                <a:latin typeface="Arial" panose="020B0604020202020204" pitchFamily="34" charset="0"/>
              </a:rPr>
              <a:t>تقسیم بندی خودکار تصاویر</a:t>
            </a:r>
            <a:r>
              <a:rPr lang="en-US" sz="2300" dirty="0">
                <a:latin typeface="Arial" panose="020B0604020202020204" pitchFamily="34" charset="0"/>
              </a:rPr>
              <a:t> </a:t>
            </a:r>
            <a:r>
              <a:rPr lang="fa-IR" sz="2300" dirty="0">
                <a:latin typeface="Arial" panose="020B0604020202020204" pitchFamily="34" charset="0"/>
              </a:rPr>
              <a:t>توسط یک کامپیوتر، یکی از مسائل مربوط به حوزه ی </a:t>
            </a:r>
            <a:r>
              <a:rPr lang="fa-IR" sz="2300" b="1" dirty="0">
                <a:latin typeface="Arial" panose="020B0604020202020204" pitchFamily="34" charset="0"/>
              </a:rPr>
              <a:t>بینایی کامپیوتر (</a:t>
            </a:r>
            <a:r>
              <a:rPr lang="en-US" sz="2300" dirty="0">
                <a:latin typeface="Arial" panose="020B0604020202020204" pitchFamily="34" charset="0"/>
                <a:cs typeface="Arial" panose="020B0604020202020204" pitchFamily="34" charset="0"/>
              </a:rPr>
              <a:t>Computer Vision</a:t>
            </a:r>
            <a:r>
              <a:rPr lang="fa-IR" sz="2300" b="1" dirty="0">
                <a:latin typeface="Arial" panose="020B0604020202020204" pitchFamily="34" charset="0"/>
              </a:rPr>
              <a:t>) </a:t>
            </a:r>
            <a:r>
              <a:rPr lang="fa-IR" sz="2300" dirty="0">
                <a:latin typeface="Arial" panose="020B0604020202020204" pitchFamily="34" charset="0"/>
              </a:rPr>
              <a:t>است.</a:t>
            </a:r>
          </a:p>
          <a:p>
            <a:pPr algn="r" rtl="1"/>
            <a:endParaRPr lang="fa-IR" sz="500" dirty="0">
              <a:latin typeface="Arial" panose="020B0604020202020204" pitchFamily="34" charset="0"/>
              <a:cs typeface="Arial" panose="020B0604020202020204" pitchFamily="34" charset="0"/>
            </a:endParaRPr>
          </a:p>
          <a:p>
            <a:pPr algn="r" rtl="1"/>
            <a:endParaRPr lang="fa-IR" sz="500" dirty="0">
              <a:latin typeface="Arial" panose="020B0604020202020204" pitchFamily="34" charset="0"/>
              <a:cs typeface="Arial" panose="020B0604020202020204" pitchFamily="34" charset="0"/>
            </a:endParaRPr>
          </a:p>
          <a:p>
            <a:pPr algn="r" rtl="1"/>
            <a:endParaRPr lang="fa-IR" sz="500" dirty="0">
              <a:latin typeface="Arial" panose="020B0604020202020204" pitchFamily="34" charset="0"/>
              <a:cs typeface="Arial" panose="020B0604020202020204" pitchFamily="34" charset="0"/>
            </a:endParaRPr>
          </a:p>
          <a:p>
            <a:pPr algn="r" rtl="1"/>
            <a:endParaRPr lang="fa-IR" sz="500" dirty="0">
              <a:latin typeface="Arial" panose="020B0604020202020204" pitchFamily="34" charset="0"/>
              <a:cs typeface="Arial" panose="020B0604020202020204" pitchFamily="34" charset="0"/>
            </a:endParaRPr>
          </a:p>
          <a:p>
            <a:pPr algn="r" rtl="1"/>
            <a:r>
              <a:rPr lang="fa-IR" sz="2300" dirty="0">
                <a:latin typeface="Arial" panose="020B0604020202020204" pitchFamily="34" charset="0"/>
                <a:cs typeface="Arial" panose="020B0604020202020204" pitchFamily="34" charset="0"/>
              </a:rPr>
              <a:t>هدف از بینایی کامپیوتر، قادر ساختن کامپیوترها به درک محیط، با استفاده از داده های بصری است.</a:t>
            </a:r>
            <a:r>
              <a:rPr lang="en-US" sz="2300" dirty="0">
                <a:latin typeface="Arial" panose="020B0604020202020204" pitchFamily="34" charset="0"/>
                <a:cs typeface="Arial" panose="020B0604020202020204" pitchFamily="34" charset="0"/>
              </a:rPr>
              <a:t> </a:t>
            </a:r>
            <a:r>
              <a:rPr lang="fa-IR" sz="2300" dirty="0">
                <a:latin typeface="Arial" panose="020B0604020202020204" pitchFamily="34" charset="0"/>
                <a:cs typeface="Arial" panose="020B0604020202020204" pitchFamily="34" charset="0"/>
              </a:rPr>
              <a:t>برای مثال با استفاده از</a:t>
            </a:r>
            <a:r>
              <a:rPr lang="fa-IR" sz="2300" dirty="0">
                <a:latin typeface="Arial" panose="020B0604020202020204" pitchFamily="34" charset="0"/>
              </a:rPr>
              <a:t>الگوریتم تشخیص چهره و الگوریتم های مبتنی بر رنگ برای تشخیصِ پوشش و مو، </a:t>
            </a:r>
            <a:r>
              <a:rPr lang="fa-IR" sz="2300" dirty="0">
                <a:latin typeface="Arial" panose="020B0604020202020204" pitchFamily="34" charset="0"/>
                <a:cs typeface="Arial" panose="020B0604020202020204" pitchFamily="34" charset="0"/>
              </a:rPr>
              <a:t>می توان تعداد اشخاص موجود در یک تصویر</a:t>
            </a:r>
            <a:r>
              <a:rPr lang="en-US" sz="2300" dirty="0">
                <a:latin typeface="Arial" panose="020B0604020202020204" pitchFamily="34" charset="0"/>
                <a:cs typeface="Arial" panose="020B0604020202020204" pitchFamily="34" charset="0"/>
              </a:rPr>
              <a:t> </a:t>
            </a:r>
            <a:r>
              <a:rPr lang="fa-IR" sz="2300" dirty="0">
                <a:latin typeface="Arial" panose="020B0604020202020204" pitchFamily="34" charset="0"/>
                <a:cs typeface="Arial" panose="020B0604020202020204" pitchFamily="34" charset="0"/>
              </a:rPr>
              <a:t>را به طورخودکار به دست آورد.</a:t>
            </a:r>
          </a:p>
          <a:p>
            <a:pPr algn="r" rtl="1"/>
            <a:endParaRPr lang="fa-IR" sz="500" dirty="0">
              <a:latin typeface="Arial" panose="020B0604020202020204" pitchFamily="34" charset="0"/>
            </a:endParaRPr>
          </a:p>
          <a:p>
            <a:pPr algn="r" rtl="1"/>
            <a:endParaRPr lang="fa-IR" sz="500" dirty="0">
              <a:latin typeface="Arial" panose="020B0604020202020204" pitchFamily="34" charset="0"/>
            </a:endParaRPr>
          </a:p>
          <a:p>
            <a:pPr algn="r" rtl="1"/>
            <a:endParaRPr lang="fa-IR" sz="500" dirty="0">
              <a:latin typeface="Arial" panose="020B0604020202020204" pitchFamily="34" charset="0"/>
            </a:endParaRPr>
          </a:p>
          <a:p>
            <a:pPr algn="r" rtl="1"/>
            <a:r>
              <a:rPr lang="fa-IR" sz="2300" dirty="0">
                <a:latin typeface="Arial" panose="020B0604020202020204" pitchFamily="34" charset="0"/>
              </a:rPr>
              <a:t>نتایج موفقیت آمیز استفاده از </a:t>
            </a:r>
            <a:r>
              <a:rPr lang="fa-IR" sz="2300" b="1" dirty="0">
                <a:latin typeface="Arial" panose="020B0604020202020204" pitchFamily="34" charset="0"/>
              </a:rPr>
              <a:t>شبکه های عصبی پیچشی </a:t>
            </a:r>
            <a:r>
              <a:rPr lang="fa-IR" sz="2300" dirty="0">
                <a:latin typeface="Arial" panose="020B0604020202020204" pitchFamily="34" charset="0"/>
              </a:rPr>
              <a:t>در حل مسائل مربوط به بینایی کامپیوتر،</a:t>
            </a:r>
            <a:r>
              <a:rPr lang="en-US" sz="2300" dirty="0">
                <a:latin typeface="Arial" panose="020B0604020202020204" pitchFamily="34" charset="0"/>
                <a:cs typeface="Arial" panose="020B0604020202020204" pitchFamily="34" charset="0"/>
              </a:rPr>
              <a:t> </a:t>
            </a:r>
            <a:r>
              <a:rPr lang="fa-IR" sz="2300" dirty="0">
                <a:latin typeface="Arial" panose="020B0604020202020204" pitchFamily="34" charset="0"/>
              </a:rPr>
              <a:t>موجب شده تقریباً تمام روش های پیشنهادی اخیر برای تقسیم بندی تصاویر بافت آسیب شناسی نیز مبتنی بر همین شبکه ها</a:t>
            </a:r>
            <a:r>
              <a:rPr lang="en-US" sz="2300" dirty="0">
                <a:latin typeface="Arial" panose="020B0604020202020204" pitchFamily="34" charset="0"/>
                <a:cs typeface="Arial" panose="020B0604020202020204" pitchFamily="34" charset="0"/>
              </a:rPr>
              <a:t> </a:t>
            </a:r>
            <a:r>
              <a:rPr lang="fa-IR" sz="2300" dirty="0">
                <a:latin typeface="Arial" panose="020B0604020202020204" pitchFamily="34" charset="0"/>
              </a:rPr>
              <a:t>باشد.</a:t>
            </a:r>
          </a:p>
        </p:txBody>
      </p:sp>
      <p:sp>
        <p:nvSpPr>
          <p:cNvPr id="4" name="Slide Number Placeholder 3"/>
          <p:cNvSpPr>
            <a:spLocks noGrp="1"/>
          </p:cNvSpPr>
          <p:nvPr>
            <p:ph type="sldNum" sz="quarter" idx="12"/>
          </p:nvPr>
        </p:nvSpPr>
        <p:spPr>
          <a:xfrm>
            <a:off x="11460400" y="6333200"/>
            <a:ext cx="731600" cy="524800"/>
          </a:xfrm>
        </p:spPr>
        <p:txBody>
          <a:bodyPr/>
          <a:lstStyle/>
          <a:p>
            <a:pPr algn="ctr"/>
            <a:r>
              <a:rPr lang="en-US" dirty="0">
                <a:latin typeface="Arial" panose="020B0604020202020204" pitchFamily="34" charset="0"/>
                <a:cs typeface="Arial" panose="020B0604020202020204" pitchFamily="34" charset="0"/>
              </a:rPr>
              <a:t>9</a:t>
            </a:r>
          </a:p>
        </p:txBody>
      </p:sp>
      <p:sp>
        <p:nvSpPr>
          <p:cNvPr id="2" name="Rectangle 1"/>
          <p:cNvSpPr/>
          <p:nvPr/>
        </p:nvSpPr>
        <p:spPr>
          <a:xfrm>
            <a:off x="4565839" y="246888"/>
            <a:ext cx="2810385" cy="523220"/>
          </a:xfrm>
          <a:prstGeom prst="rect">
            <a:avLst/>
          </a:prstGeom>
        </p:spPr>
        <p:txBody>
          <a:bodyPr wrap="none">
            <a:spAutoFit/>
          </a:bodyPr>
          <a:lstStyle/>
          <a:p>
            <a:r>
              <a:rPr lang="fa-IR" sz="2800" b="1" dirty="0">
                <a:solidFill>
                  <a:schemeClr val="accent1"/>
                </a:solidFill>
              </a:rPr>
              <a:t>4. روش های موجود:</a:t>
            </a:r>
          </a:p>
        </p:txBody>
      </p:sp>
    </p:spTree>
    <p:custDataLst>
      <p:tags r:id="rId1"/>
    </p:custDataLst>
    <p:extLst>
      <p:ext uri="{BB962C8B-B14F-4D97-AF65-F5344CB8AC3E}">
        <p14:creationId xmlns:p14="http://schemas.microsoft.com/office/powerpoint/2010/main" val="126134123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3" end="13"/>
                                            </p:txEl>
                                          </p:spTgt>
                                        </p:tgtEl>
                                        <p:attrNameLst>
                                          <p:attrName>style.visibility</p:attrName>
                                        </p:attrNameLst>
                                      </p:cBhvr>
                                      <p:to>
                                        <p:strVal val="visible"/>
                                      </p:to>
                                    </p:set>
                                    <p:animEffect transition="in" filter="fade">
                                      <p:cBhvr>
                                        <p:cTn id="22" dur="500"/>
                                        <p:tgtEl>
                                          <p:spTgt spid="3">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7|1.2|6.6|15.7"/>
</p:tagLst>
</file>

<file path=ppt/tags/tag10.xml><?xml version="1.0" encoding="utf-8"?>
<p:tagLst xmlns:a="http://schemas.openxmlformats.org/drawingml/2006/main" xmlns:r="http://schemas.openxmlformats.org/officeDocument/2006/relationships" xmlns:p="http://schemas.openxmlformats.org/presentationml/2006/main">
  <p:tag name="TIMING" val="|1.9|4|1.2|11.3|0.6|15.4|0.6|3.6"/>
</p:tagLst>
</file>

<file path=ppt/tags/tag11.xml><?xml version="1.0" encoding="utf-8"?>
<p:tagLst xmlns:a="http://schemas.openxmlformats.org/drawingml/2006/main" xmlns:r="http://schemas.openxmlformats.org/officeDocument/2006/relationships" xmlns:p="http://schemas.openxmlformats.org/presentationml/2006/main">
  <p:tag name="TIMING" val="|1.6|5.1|3.3|7.4|1"/>
</p:tagLst>
</file>

<file path=ppt/tags/tag12.xml><?xml version="1.0" encoding="utf-8"?>
<p:tagLst xmlns:a="http://schemas.openxmlformats.org/drawingml/2006/main" xmlns:r="http://schemas.openxmlformats.org/officeDocument/2006/relationships" xmlns:p="http://schemas.openxmlformats.org/presentationml/2006/main">
  <p:tag name="TIMING" val="|1.3|0.6|3.5|20.4"/>
</p:tagLst>
</file>

<file path=ppt/tags/tag13.xml><?xml version="1.0" encoding="utf-8"?>
<p:tagLst xmlns:a="http://schemas.openxmlformats.org/drawingml/2006/main" xmlns:r="http://schemas.openxmlformats.org/officeDocument/2006/relationships" xmlns:p="http://schemas.openxmlformats.org/presentationml/2006/main">
  <p:tag name="TIMING" val="|4.4|0.1|8.7|0.2|23.9|0.2|12.4|0.2|16.8|0.1"/>
</p:tagLst>
</file>

<file path=ppt/tags/tag14.xml><?xml version="1.0" encoding="utf-8"?>
<p:tagLst xmlns:a="http://schemas.openxmlformats.org/drawingml/2006/main" xmlns:r="http://schemas.openxmlformats.org/officeDocument/2006/relationships" xmlns:p="http://schemas.openxmlformats.org/presentationml/2006/main">
  <p:tag name="TIMING" val="|1"/>
</p:tagLst>
</file>

<file path=ppt/tags/tag2.xml><?xml version="1.0" encoding="utf-8"?>
<p:tagLst xmlns:a="http://schemas.openxmlformats.org/drawingml/2006/main" xmlns:r="http://schemas.openxmlformats.org/officeDocument/2006/relationships" xmlns:p="http://schemas.openxmlformats.org/presentationml/2006/main">
  <p:tag name="TIMING" val="|1.7|25.5"/>
</p:tagLst>
</file>

<file path=ppt/tags/tag3.xml><?xml version="1.0" encoding="utf-8"?>
<p:tagLst xmlns:a="http://schemas.openxmlformats.org/drawingml/2006/main" xmlns:r="http://schemas.openxmlformats.org/officeDocument/2006/relationships" xmlns:p="http://schemas.openxmlformats.org/presentationml/2006/main">
  <p:tag name="TIMING" val="|1.1|13|5.6"/>
</p:tagLst>
</file>

<file path=ppt/tags/tag4.xml><?xml version="1.0" encoding="utf-8"?>
<p:tagLst xmlns:a="http://schemas.openxmlformats.org/drawingml/2006/main" xmlns:r="http://schemas.openxmlformats.org/officeDocument/2006/relationships" xmlns:p="http://schemas.openxmlformats.org/presentationml/2006/main">
  <p:tag name="TIMING" val="|0.4|16.6"/>
</p:tagLst>
</file>

<file path=ppt/tags/tag5.xml><?xml version="1.0" encoding="utf-8"?>
<p:tagLst xmlns:a="http://schemas.openxmlformats.org/drawingml/2006/main" xmlns:r="http://schemas.openxmlformats.org/officeDocument/2006/relationships" xmlns:p="http://schemas.openxmlformats.org/presentationml/2006/main">
  <p:tag name="TIMING" val="|28.4"/>
</p:tagLst>
</file>

<file path=ppt/tags/tag6.xml><?xml version="1.0" encoding="utf-8"?>
<p:tagLst xmlns:a="http://schemas.openxmlformats.org/drawingml/2006/main" xmlns:r="http://schemas.openxmlformats.org/officeDocument/2006/relationships" xmlns:p="http://schemas.openxmlformats.org/presentationml/2006/main">
  <p:tag name="TIMING" val="|0.8|14.4"/>
</p:tagLst>
</file>

<file path=ppt/tags/tag7.xml><?xml version="1.0" encoding="utf-8"?>
<p:tagLst xmlns:a="http://schemas.openxmlformats.org/drawingml/2006/main" xmlns:r="http://schemas.openxmlformats.org/officeDocument/2006/relationships" xmlns:p="http://schemas.openxmlformats.org/presentationml/2006/main">
  <p:tag name="TIMING" val="|12.8"/>
</p:tagLst>
</file>

<file path=ppt/tags/tag8.xml><?xml version="1.0" encoding="utf-8"?>
<p:tagLst xmlns:a="http://schemas.openxmlformats.org/drawingml/2006/main" xmlns:r="http://schemas.openxmlformats.org/officeDocument/2006/relationships" xmlns:p="http://schemas.openxmlformats.org/presentationml/2006/main">
  <p:tag name="TIMING" val="|8.3|9.9|8.2"/>
</p:tagLst>
</file>

<file path=ppt/tags/tag9.xml><?xml version="1.0" encoding="utf-8"?>
<p:tagLst xmlns:a="http://schemas.openxmlformats.org/drawingml/2006/main" xmlns:r="http://schemas.openxmlformats.org/officeDocument/2006/relationships" xmlns:p="http://schemas.openxmlformats.org/presentationml/2006/main">
  <p:tag name="TIMING" val="|5.1|7|7.8"/>
</p:tagLst>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Cordelia · SlidesCarnival</Template>
  <TotalTime>1280</TotalTime>
  <Words>2608</Words>
  <Application>Microsoft Office PowerPoint</Application>
  <PresentationFormat>Widescreen</PresentationFormat>
  <Paragraphs>219</Paragraphs>
  <Slides>24</Slides>
  <Notes>5</Notes>
  <HiddenSlides>0</HiddenSlides>
  <MMClips>3</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Arial</vt:lpstr>
      <vt:lpstr>Calibri</vt:lpstr>
      <vt:lpstr>Roboto Slab</vt:lpstr>
      <vt:lpstr>Source Sans Pro</vt:lpstr>
      <vt:lpstr>Wingdings</vt:lpstr>
      <vt:lpstr>Cordelia template</vt:lpstr>
      <vt:lpstr>1_Cordelia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چالش ها :</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shabake</dc:creator>
  <cp:lastModifiedBy>Marzieh Alidadi</cp:lastModifiedBy>
  <cp:revision>177</cp:revision>
  <dcterms:created xsi:type="dcterms:W3CDTF">2020-05-02T12:37:31Z</dcterms:created>
  <dcterms:modified xsi:type="dcterms:W3CDTF">2024-10-07T05:50:06Z</dcterms:modified>
</cp:coreProperties>
</file>